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63" r:id="rId3"/>
    <p:sldId id="264" r:id="rId4"/>
    <p:sldId id="265" r:id="rId5"/>
    <p:sldId id="257" r:id="rId6"/>
    <p:sldId id="261" r:id="rId7"/>
    <p:sldId id="262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8T22:09:18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8T22:08:43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0 24575,'-5'17'0,"0"19"0,5 31 0,0-16 0,0 5-1972,0 15 0,0 5 1972,1 10 0,-2 4-1002,-2-15 0,-1 3 0,1 1 1002,2 0 0,1 0 0,-1 2 0,-2 7 0,-1 3 0,1-2 0,2-3 0,1-2 0,1 0 0,1-5 0,1-1 0,1 0-285,-1-1 0,1 0 0,0-1 285,0-6 0,0-2 0,0-1-464,-1 1 1,0 0-1,0-1 464,1 27 0,1-3 0,-1-10 0,2-3 286,-2 2 0,2-4-286,1-19 0,0-1 0,-1 13 0,-2-2 0,4 23 0,1-26 0,-2-1 0,-5 25 2495,12 5-2495,-13-20 0,12-8 2640,-12-10-2640,5-11 2095,-1-13-2095,-3-2 1129,3-12-1129,-5-1 265,0-6-265,0 0 0,0 1 0,0-10 0,-5-2 0,-1-8 0,-4-7 0,-1-1 0,-6-1 0,5-4 0,-5 5 0,1-6 0,3 6 0,-8-5 0,9 5 0,-10-6 0,4-6 0,-6 4 0,1-4 0,0 6 0,5 1 0,-3-1 0,8 0 0,-9 5 0,10-3 0,-4 9 0,5-4 0,1 6 0,4-1 0,-3 1 0,3 0 0,0-1 0,-2 1 0,6 0 0,-7 5 0,8-4 0,-8 3 0,8-4 0,-3 0 0,8 5 0,1 1 0,10 4 0,3 10 0,4 2 0,7 12 0,-4-1 0,10 1 0,-10 6 0,5-5 0,1 12 0,-6-12 0,1 5 0,-5-7 0,-9-6 0,4 4 0,-5-9 0,-1 4 0,1-6 0,-1 0 0,0 0 0,-1-4 0,-3 2 0,-2-11 0,1-3 0,16-27 0,0-8 0,30-26 0,-2-11-673,6 6 673,-27 25 0,0 0 0,24-24 0,-4-13 0,4 15 0,-8 4 0,-10 22 0,0-2 0,-17 26 0,0-4 0,-7 13 0,0 0 673,0 4-673,1 1 0,-6 1 0,0 3 0,-5-4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8T22:08:50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7620 1047 24575,'-10'-10'0,"8"0"0,-14-7 0,10 0 0,-11-6 0,-1-6 0,-6-2 0,-8-8 0,-10-1 0,-2-10 0,-20 5 0,-1-24-599,-3 21 599,-9-14 0,10 18 0,-6 0 0,0 6 0,-10-6 0,7 13 0,-6-7 0,8 9 0,1 6 0,-10 1 0,7 1 0,-6 4 0,8-4 0,1 13 0,-24-11 0,26 15 0,-25-15 0,40 18 0,-7-6 0,9 1 0,-9 4 0,7-10 0,-7 11 599,0-12-599,7 12 0,-7-12 0,9 5 0,-9 1 0,7-5 0,-7 10 0,0-10 0,7 10 0,-7-11 0,1 12 0,-3-5 0,-9 6 0,1 0 0,0-7 0,-1 6 0,-8-6 0,12 6 0,0 2 0,-20-1-434,17 0 1,1 0 433,-4 0 0,-19 0 0,0 0 0,1 0 0,41 0 0,1 0 0,-45 0 0,39 0 0,0 0 0,-39 0 0,45 3 0,-1 1 0,-12 1 0,1 0 0,-21 4 0,23 0 0,-1-2 0,-24-6 0,-1 13 0,37-9 0,0-2 0,-34 6 0,-10 5 0,10-6 0,2 0 0,30-1 0,0-1 0,-20 2 0,21-1 0,0 0 0,-4 1 0,-7 4 0,9-4 0,0 5 867,0 1-867,0-1 0,0 1 0,0-1 0,0 0 0,1 1 0,-1-1 0,0 0 0,0 7 0,0-5 0,7 9 0,-5-3 0,5 5 0,-16 11 0,6-7 0,1 6 0,4-10 0,13-1 0,-8 8 0,2-5 0,3 11 0,-11-11 0,11 11 0,-3-11 0,6 4 0,0 0 0,8-7 0,-7 7 0,14-9 0,-5 0 0,6-5 0,0 3 0,0-3 0,6 4 0,-5 1 0,4 10 0,-5-8 0,6 8 0,0-4 0,5-5 0,0 12 0,-6-6 0,10 8 0,-9-8 0,11 6 0,-1-5 0,2 6 0,5 0 0,0 0 0,0 8 0,0-6 0,0 6 0,0-8 0,5 0 0,7 0 0,33 20 0,-7-13 0,21 14 0,-11-16 0,1-7 0,9 7 0,-4-13 0,11 13 0,-9-13 0,15 7 0,-6-8 0,8 1 0,0 0 0,1-6 0,8 6 0,-6-6-655,-20-7 0,2 1 655,32 7 0,-37-11 0,1-2-342,38 5 342,-7 6 0,-33-13 0,1 0 0,44 14 0,-46-15 0,3 0 0,29 7 0,3 2 0,-25-7 0,1 0-584,24 6 1,-1 0 583,-25-7 0,-4-1 0,-3 0 0,1 0-276,6 1 1,-2-1 275,40 1 0,-41-1 0,-1-1 0,42 2 0,-44-4 0,0 0 0,4 3 0,-1-2 0,40-4 0,-40 2 0,2 0 110,0 0 1,1 0-111,0-3 0,0 0 0,5 3 0,0 0 0,-6-4 0,0 0 0,0 0 0,0 0 0,-1 0 0,2 0 0,3 0 0,3 0 0,11 0 0,0 0 0,-9 0 0,1 0 0,20 0 0,-4 0 0,-32 0 0,-2 0 0,30-4 0,-1-1 0,-27 1 0,-2-2 0,21-2 0,-2-2 0,20-5 0,-34 7 0,-2-1 0,24-5 0,-21 6 0,1-1 0,38-14 0,-43 14 0,-1 0 0,42-14-201,1 8 201,-10-7 0,7 4 0,-17-10 0,18 11 0,-9-12 0,1 6 0,-2-1 0,0-5 0,-8 6 0,8-1 1015,-18-3-1015,6 4 585,-15-4-585,6 5 1025,-7-4-1025,-1 5 594,-8-5-594,6-1 131,-12 2-131,4 4 0,-13-1 0,5 8 0,-12-8 0,5 4 0,0-6 0,-5 6 0,5-4 0,-6 4 0,0-5 0,-1 1 0,1-1 0,-5 0 0,8-5 0,-13 10 0,9-9 0,-12 15 0,1-4 0,-6 1 0,4 3 0,-7-10 0,7 5 0,-8-12 0,9 4 0,-3-4 0,-1 6 0,4 1 0,-9-1 0,9 5 0,-9-3 0,8 9 0,-3-19 0,0 16 0,4-16 0,-9 19 0,9-4 0,-9 6 0,4-1 0,-5 1 0,0 0 0,0-1 0,0 1 0,0 0 0,0-1 0,0 1 0,0-6 0,0 4 0,0-4 0,0 6 0,0-1 0,0 1 0,-5 4 0,4-3 0,-8 3 0,3-4 0,-4 0 0,0 5 0,0 0 0,0 1 0,0 3 0,0-8 0,-6 8 0,4-8 0,-4 7 0,6-7 0,0 8 0,-1-8 0,1 8 0,0-4 0,-1 0 0,-5 4 0,5-3 0,-5-1 0,0 4 0,-2-4 0,1 1 0,-4 2 0,9-2 0,-9-1 0,9 4 0,-4-5 0,6 6 0,-1 0 0,1-4 0,-1 3 0,1-4 0,0 5 0,4-4 0,-3 3 0,8-4 0,-4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22:07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1520 1 24575,'-28'0'0,"-2"0"0,-27 5 0,2 19 0,-18-2 0,1 26-1192,-21-12 1192,49-11 0,-4 4 0,-15 3 0,-8 4 0,4-3 0,2 2 0,1 0 0,-23 12 0,3-2 0,32-20 0,7-5 0,-18 11 291,-20 7-291,32-16 0,2 0 0,-8 4 0,-7-3 0,51-15 0,5-7 0,7-1 901,2-4-901,6-4 0,1 0 0,0 0 0,0 0 0,1-5 0,-1-1 0,1-4 0,0 0 0,0 0 0,0 0 0,0-5 0,0 4 0,1-9 0,-1 8 0,1-8 0,-1 9 0,0-4 0,0 5 0,0 0 0,0 4 0,-1 2 0,0 3 0,0 5 0,-3-3 0,2 6 0,-6 1 0,-1 4 0,-5 4 0,-3 0 0,4 0 0,-4 0 0,3 4 0,-3 2 0,-1-1 0,0 4 0,-4-3 0,3 4 0,-3 0 0,0-1 0,3 1 0,-3 0 0,0 0 0,3 0 0,-3 0 0,4-5 0,-4 4 0,4-3 0,-4 4 0,4-5 0,0 4 0,4-8 0,-2 4 0,6-5 0,-3 0 0,0-4 0,7 0 0,-3-4 0,8 0 0,5 0 0,5 0 0,1 0 0,10 0 0,-5 0 0,11 5 0,-4 0 0,4 10 0,1 1 0,-5 3 0,4-3 0,-11 2 0,4-7 0,-9 2 0,4-4 0,-9 0 0,-2-1 0,-3 0 0,-1-3 0,0-2 0,-7-3 0,2 0 0,-7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20:12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3402 24575,'0'-17'0,"0"-3"0,0-15 0,0-9 0,11-23 0,4-11-338,-3 30 1,3-6 337,10-16 0,6-9 0,-2 5-1502,-2-1 1,2-3 1501,-1 12 0,5-8 0,0-1 0,-1 7 0,-2 4 0,-2 5 0,2-2 0,6-12 0,2-2 0,0 0 0,-3 6 0,0 1 0,4-5 0,5-10 0,5-8 0,1 1 0,-5 8 0,-5 10 0,-4 7 0,3-5 0,3-5 0,3-7 0,0 3 0,-6 10 0,1 1 0,-2 3-670,-4 0 0,2-4 0,-2 5 670,-1 5 0,-1 2-277,10-27 0,-4 6 277,-7 11 363,-2 8-363,-8 15 2754,7-11-2754,-16 30 2359,8-8-2359,-19 25 766,-1 7-766,-4-2 0,-4 3 0,-1 0 0,1 0 0,-4 0 0,-6 0 0,4 0 0,-7 0 0,8 0 0,-5 0 0,4 0 0,-18 0 0,19 0 0,-23 0 0,27 0 0,-7 0 0,9 0 0,5 0 0,7 0 0,3 0 0,3 0 0,-3 0 0,0 0 0,1 0 0,-1 0 0,11 0 0,-3 0 0,9 0 0,-12 0 0,15 0 0,-16 0 0,11 0 0,-8 0 0,-5 0 0,5 0 0,-11 3 0,-1 1 0,-3 4 0,0 4 0,0-2 0,0 12 0,0-8 0,0 9 0,0 0 0,0-3 0,0 3 0,0-6 0,0 1 0,0 0 0,0 4 0,0-8 0,0 2 0,0-8 0,0 0 0,0 0 0,0 0 0,0 0 0,0-3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20:15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0 567 24575,'2'0'0,"4"0"0,36 0 0,-13 0 0,27 0 0,-13 0 0,24 0 0,-5 0 0,11 0 0,-15 0 0,8 0 0,-7 0 0,-7 0 0,0 0 0,2 0 0,32 0 0,-55 0 0,15 0 0,-23 0 0,5 0 0,-20 0 0,0 0 0,-3-4 0,-5-4 0,-6-10 0,-7-5 0,2-13 0,-9-1 0,3-12 0,-5 4 0,4-11 0,-2 11 0,2-11 0,-3 17 0,4-9 0,3 22 0,4-3 0,1 11 0,4 5 0,-3-4 0,7 18 0,5 2 0,13 19 0,8 4 0,3 11 0,4 3 0,-4 4 0,6-4 0,0 5 0,-7-13 0,-1 5 0,-7-12 0,1 3 0,-6-9 0,-1 0 0,-4-3 0,-1-6 0,0 2 0,1-4 0,-5 0 0,0 0 0,-4 0 0,0 0 0,0 0 0,0-1 0,0 1 0,-4 0 0,-1-4 0,-12 4 0,2-3 0,-13 9 0,3 1 0,-12 11 0,0-4 0,-9 11 0,8-11 0,-5 5 0,11-1 0,-9-9 0,13 7 0,-1-9 0,11-2 0,0 0 0,5-4 0,0-1 0,5-3 0,4-2 0,1-3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20:27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24575,'0'12'0,"0"2"0,0 9 0,0-4 0,0 4 0,0 0 0,0-4 0,0 9 0,4-4 0,1 6 0,5-1 0,13 27 0,-6-26 0,7 25 0,19 8 0,-25-24 0,26 30 0,-28-40 0,9 2 0,-3 5 0,26 23 0,-21-11 0,21 12 0,-21-24 0,6-4 0,-1 1 0,0-1 0,6 1 0,6 8 0,2 2 0,7 3 0,-5-3 0,-1-2 0,-7-7 0,6 1 0,0-1 0,1 1 0,-1 0 0,0-1 0,1 1 0,-3-6 0,-4 3 0,3-4 0,-3 6 0,6 0 0,1 1 0,-1 0 0,0 4 0,1-3 0,-6 9 0,9-9 0,-13 9 0,13-9 0,-9 9 0,6-9 0,-1 9 0,-6-10 0,5 5 0,-12-8 0,5-4 0,1 10 0,-7-15 0,1 6 0,-14-12 0,-2-7 0,-7 3 0,2-5 0,-4 0 0,1-3 0,-1 2 0,-4-13 0,0 0 0,-4-10 0,0-2 0,0-5 0,-5-2 0,0-4 0,-1-7 0,-3 5 0,8-4 0,-8 5 0,4 1 0,-1-1 0,-2 1 0,7 4 0,-8-3 0,4 9 0,-1-4 0,-2 5 0,3 0 0,0 0 0,-3 0 0,3 0 0,0 4 0,-3-3 0,7 8 0,-3-4 0,0 5 0,3 0 0,-2 0 0,-1 3 0,3 8 0,-2 12 0,3 8 0,0 19 0,0-4 0,0 18 0,5 3 0,-3 1 0,9 12 0,-5-12 0,1-1 0,3-3 0,-8-12 0,7 0 0,-8-9 0,3-11 0,-4-1 0,0-9 0,0 3 0,0 0 0,0-3 0,0 2 0,-6-11 0,-4-2 0,-11-3 0,-4 0 0,-10 0 0,-2 0 0,-6 0 0,-6 0 0,4 0 0,-4 0 0,6 0 0,6 0 0,1 0 0,7 0 0,4 0 0,2 0 0,5 0 0,5 0 0,0 0 0,5 0 0,6 0 0,6 0 0,5 0 0,2 0 0,-3 0 0,0 0 0,1-8 0,-1 6 0,5-6 0,0 8 0,5 0 0,0 0 0,5 0 0,-4-4 0,9 3 0,-3-7 0,-1 7 0,4-8 0,-4 8 0,1-8 0,-2 8 0,0-7 0,-4 7 0,4-8 0,-5 8 0,-1-7 0,5 7 0,-8-3 0,2 1 0,-8 2 0,1-3 0,-1 4 0,-1 0 0,-5 0 0,-8 0 0,-12 0 0,6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25:45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6584 1 24575,'0'15'0,"6"8"0,16 33 0,10 13 0,-9-23 0,1 3-961,1 7 0,0 4 961,1 6 0,0 2-930,6 10 1,0 3 929,3 11 0,0 1-877,-10-30 0,2-1 1,0 2 876,3 3 0,1 2 0,0 1 0,-2 7 0,0 1 0,0 0-896,3-2 0,0-1 0,-1 3 896,0 9 0,-2 2 0,0-1 0,0-8 0,-1-1 0,1 0 0,0 4 0,0 1 0,0-1 0,-1-4 0,1-1 0,-1-1-383,0-4 0,0 0 0,-1 1 383,-1 2 0,-2 2 0,1-2 0,1-7 0,2-1 0,-3 0 0,-2 4 0,-3 1 0,1-2-100,-1-3 1,1-1 0,-1 0 99,0 4 0,1 2 0,-3-1 0,-2 1 0,-2 0 0,0 1 0,4 4 0,0 0 0,-2 0 0,-4-4 0,-2-1 0,1 0 0,-1-1 0,1 0 0,-2 0 0,-4-5 0,-2 0 0,0 0 148,0 1 1,1-1 0,-2 0-149,-2 27 0,0 0 0,1 6 0,-2-1 0,-10-11 0,-4-1 0,-2 6 0,-6-1 0,-9-6 0,-4-1 0,0 0 0,-4 2 0,-3-7 0,-5 4 0,0-4 0,8-17 0,1-3 0,-3 2 119,-11 18 1,-3 2 0,-1-6-120,8-22 0,-1-4 0,1-1 0,1 1 0,1 1 0,-2-2 0,-3-4 0,-2-2 0,-1 1 0,-3 4 0,0 0 0,-1-2 0,1-3 0,0-3 0,0 2 0,-3 2 0,-1 2 0,-1-3 0,-2-4 0,0-1 0,-1 0 0,0 3 0,0 0 0,-1-1 0,-3-3 0,-2-2 0,1 2 0,0 4 0,1 2 0,-2-2 0,-2-4 0,-2-2 0,-2 4 0,6 3 0,-4 5 0,0 1 0,3-5 0,-11 0 0,2-4 0,0 3-69,11 1 0,-1 3 0,2 0 0,3-4 69,-1-5 0,3-4 0,2 2 0,2 4 0,1 1 0,-1 0 47,1-2 0,-1-1 1,1 0-48,-1 0 0,0 1 0,1-1 0,4-1 0,0 0 0,-1-1 0,-2 2 0,-1 0 0,1-1 0,-19 13 0,0 0 0,19-13 0,-2 1 0,2-1 0,-13 11 0,0-1 29,-9 3 1,0 0-30,10-3 0,1 0 0,-6 3 0,-1-2 0,7-5 0,0 1 0,-5 3 0,0 0 0,4-3 0,1-1 0,0 5 0,-1-1 0,2-4 0,0 0 0,0 4 0,1-1 920,4-9 0,-1 2-920,5 2 0,-3 5 0,3-2 0,-9 2 0,1 1 403,10-2 1,-2 5-1,4-4-403,-5 1 0,6-2 0,5-4 0,3 0 725,2 0 0,1-1-725,3-5 0,1-1 0,3 3 0,0 0 915,-3-3 0,2-2-915,-21 19 323,16-15-323,-2-2 2091,26-10-2091,-9-5 910,16-2-910,0-5 162,3-1-162,8 0 0,-4-1 0,1 1 0,3 0 0,-9 0 0,9 0 0,-8 0 0,3 0 0,0 1 0,-3-1 0,8 0 0,-4 0 0,1-4 0,3 3 0,-7-8 0,6 7 0,-6-7 0,2 9 0,-10-4 0,4 4 0,-4 6 0,0-4 0,3 10 0,-8-5 0,8 6 0,-9-6 0,10 5 0,-10-10 0,9 10 0,-3-10 0,5 9 0,0-9 0,1 4 0,4-6 0,-3 0 0,3 0 0,0-21 0,2-6 0,4-20 0,0 6 0,0 2 0,0 12 0,0 1 0,5 6 0,-4-1 0,3 1 0,-4-1 0,0-4 0,5 3 0,-4-10 0,9 5 0,-9-12 0,9 5 0,-9-12 0,9 11 0,-3-10 0,5 4 0,-5-7 0,4-7 0,-4 6 0,6-6 0,-6 8 0,4 6 0,-5 2 0,0 6 0,4 0 0,-8 6 0,7 1 0,-8 7 0,3 8 0,-4 8 0,0 10 0,0 6 0,0-1 0,0 1 0,-4-6 0,-2-1 0,0-1 0,-3-3 0,8 4 0,-8-6 0,7 0 0,-7 0 0,8 1 0,-4-1 0,1 0 0,3 0 0,-4 1 0,0-1 0,4 0 0,-3 0 0,4 1 0,-5-1 0,4 0 0,-4 0 0,1 0 0,2 6 0,-7-4 0,8 4 0,-4-6 0,1 0 0,3 0 0,-9 1 0,9-1 0,-8 0 0,8 0 0,-8 0 0,2 6 0,-3-4 0,-1 8 0,5-9 0,-3 4 0,8-5 0,-8 0 0,8 1 0,-4-1 0,5 0 0,-5 0 0,4 1 0,-3-1 0,-1 0 0,4 0 0,-3 0 0,4 0 0,0 0 0,0 0 0,0 0 0,0 0 0,0 0 0,0 0 0,0 0 0,0 1 0,0-1 0,0 0 0,0 0 0,0 0 0,0 0 0,0 0 0,0 0 0,0 0 0,0 0 0,0 1 0,0-1 0,0 0 0,0 0 0,0 0 0,0 0 0,0 0 0,0 0 0,4-5 0,1-1 0,5-4 0,0 0 0,0 0 0,0 0 0,6 0 0,-4 0 0,9 0 0,-4 0 0,0 0 0,-2 0 0,-5 0 0,-1 0 0,2 0 0,-2 0 0,1 0 0,0 0 0,0 0 0,0 0 0,1 0 0,-1 0 0,-1-4 0,1 3 0,0-4 0,0 5 0,0 0 0,0-4 0,1 3 0,4-4 0,-3 5 0,9 0 0,-4 0 0,0 0 0,5 0 0,-5 0 0,5 0 0,1 0 0,0 0 0,-1 0 0,1 0 0,-1 0 0,7 0 0,-4 0 0,4 0 0,-7 0 0,-5 0 0,-1 0 0,-7 0 0,1 0 0,0 0 0,-9 0 0,-13 0 0,0 0 0,-9 0 0,5 0 0,4 0 0,-9 0 0,4 0 0,-1 0 0,-3 0 0,4 0 0,-1 0 0,-3 0 0,4 0 0,0 0 0,-5 0 0,10 0 0,-9 0 0,9 0 0,-9 0 0,9 0 0,-4 0 0,0 0 0,4 0 0,-3 0 0,4 0 0,1 0 0,-6 0 0,4 0 0,-4 0 0,6-5 0,-1 4 0,1-3 0,0 4 0,-1 0 0,1 0 0,-1 0 0,1 0 0,0 0 0,-5 0 0,3-5 0,-3 4 0,5-4 0,-1 1 0,1 2 0,0-7 0,-1 8 0,1-4 0,-1 1 0,1 3 0,0-4 0,-1 0 0,1 4 0,0-3 0,-1-1 0,1 4 0,0-4 0,-1 1 0,1 3 0,0-4 0,0 5 0,5-5 0,-4 4 0,8 1 0,-4 1 0,5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26:01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21:02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7598 464 24575,'-17'0'0,"-15"0"0,-7 0 0,-11 0 0,1 0 0,-2 0 0,-7 0 0,6 0 0,-26 0 0,-6 0 0,-10 0-448,9 0 1,1 0 447,3 0 0,15-8 0,-1-1 0,-25-1 0,24 1 0,3 0 0,-1-1 0,1 3 0,5-5 0,5 3 0,0 1 0,-8 0 0,12 0 0,1 0 0,6 2 0,-13-5 0,13 0 895,-6 0-895,7 0 0,-44-5 0,33 4 0,-41-4 0,51 5 0,-12 4 0,11-2 0,-11 2 0,4-4 0,1 5 0,-4-4 0,10 4 0,-10-6 0,-16 1 0,15 0 0,-19 5 0,31-3 0,-13 7 0,6-8 0,0 9 0,-5-9 0,4 3 0,1-4 0,-5 5 0,5-4 0,-7 3 0,0 1 0,0-5 0,0 10 0,0-4 0,-8-1 0,7 5 0,-14-5 0,6 1 0,-25 4 0,27-10 0,6 10 0,2 1 0,4-5 0,2 5 0,-5 0 0,-2-3 0,1-1 0,5 4 0,-1-1-492,-15-3 1,-2 1 491,13 3 0,2 0 0,-43 0 0,46 0 0,0 0 0,-39 0 0,6 0 0,-8 0-399,-1 0 399,17 0 0,-5 0 0,7 0 0,-2 0 0,-13 0 0,21 0 0,-3 0 0,7 0 0,12 0 0,-11 0 0,-13 0 962,19 0-962,-24 0 420,38 0-420,-6 0 0,7 0 0,0 0 0,1 0 0,-1 0 0,0 0 0,6 4 0,-5 2 0,11 4 0,-4 0 0,5 0 0,6-1 0,-4 1 0,9-1 0,-10 5 0,10 0 0,-9 6 0,3-1 0,-18 14 0,8-4 0,-9 6 0,12-4 0,1-4 0,5 4 0,-5 0 0,3 7 0,-5-5 0,5 10 0,-4-3 0,3 5 0,-1 6 0,-3 2 0,8 5 0,-3-1 0,4 1 0,0 8 0,1-7 0,4 7 0,2-1 0,5-6 0,-5 32 0,4-26 0,-4 18 0,11-32 0,1 5 0,-1-4 0,5-1 0,-4 5 0,5-5 0,0 7 0,0 0 0,0-1 0,0 1 0,0 0 0,0 7 0,0-5 0,5 5 0,2 1 0,4-7 0,1 7 0,5-9 0,1 1 0,5 0 0,0 0 0,0-7 0,0 5 0,13 14 0,-4-12 0,13 17 0,-11-27 0,-5 2 0,4-5 0,-4 0 0,6 2 0,-2-7 0,1 4 0,-2-11 0,1 5 0,0 0 0,-2-10 0,4 16 0,0-21 0,0 14 0,2-9 0,-6-2 0,5 0 0,14 3 0,-4-5 0,10 1 0,-7-4 0,2-9 0,7 5 0,0-5 0,7 0 0,-5-1 0,13 1 0,-6 0 0,7 1 0,18 0 0,-20-6-286,-19-4 0,1 0 286,26 3 0,14-4 0,-19 3 0,25-5 0,-40 0 0,-7 0 0,0 0 0,18 0 0,-15 0 0,0 0 0,20 0 0,3 0 0,-1 0 0,-11 0 0,-1 0 0,0 0 0,9 0 0,1 0 0,15 0 0,-15 0 0,7 0 0,-8 0-14,-1 0 14,-6 0 0,4 0 0,-12 0 0,5 0 0,-7 0 0,7 0 572,-5 0-572,5 0 14,1 0-14,-7 0 0,-7 0 0,2 0 0,22 0 0,-26 0 0,0 0 0,23 0 0,-6 0 0,0 0 0,6 0 0,-6 0 0,7 0 0,9 0 0,-14 0 0,12 0 0,4 0 0,-14 0 0,-11 0 0,-2 0 0,1 0 0,-6 0 0,1 0 0,8 0 0,29 0-463,3 0 463,-14 0 0,10 0 0,4 0 0,-26 0 0,1 0 0,1 0 0,1 0 0,-13 1 0,0-2 0,17-4 0,-6-1 0,3-1 0,19-6 0,-19 4 0,-3-1 0,-2-7 0,5 3 0,-4-3 0,-1 5 0,-2-5 0,0 4 0,-5-9 0,5 8 463,-7-8-463,19-1 0,-27 0 0,17-3 0,-36 6 0,4-1 0,-6 1 0,-4 2 0,3-2 0,-9 2 0,0-1 0,-6-4 0,0 4 0,-2-10 0,2 5 0,-3-6 0,0 1 0,0-1 0,0-5 0,-4-2 0,3-6 0,-8-6 0,9 4 0,-9-11 0,4 11 0,-5-11 0,0 5 0,0-7 0,0 0 0,0 4 0,0-1 0,0-9 0,0 7 0,0 0 0,0-3 0,0 7 0,0-2 0,0-28 0,-2 19 0,-2 2 0,-2-10 0,-1-5 0,-3 20 0,4 13 0,0-12 0,-4 11 0,4-11 0,-5 11 0,-1-11 0,1 11 0,5-11 0,-8-7 0,7 8 0,-9-7 0,5 19 0,1 6 0,-1-4 0,-3 10 0,2-4 0,-2-1 0,-1 5 0,0-4 0,-1 5 0,-2 1 0,2-1 0,-3 6 0,4 1 0,-2 0 0,2 3 0,1-3 0,-3 9 0,-1-7 0,3 11 0,-1-6 0,4 7 0,2 1 0,-7-1 0,8 0 0,-3 1 0,3 0 0,1 3 0,0-2 0,0 2 0,-1 1 0,2-3 0,-1 2 0,0 1 0,4-3 0,-3 6 0,6-5 0,-2 1 0,-1 1 0,0-3 0,-4 3 0,3 0 0,2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21:09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944 56 24575,'-12'0'0,"-19"0"0,9 0 0,-32 0 0,32 0 0,-32 0 0,14 0 0,-11 0 0,-5 0 0,11 0 0,-20 14 0,-1 6 0,1 9 0,-1-4 0,5 4 0,14 16 0,14-5 0,0 0 0,-6 9 0,-13 28 0,41-42 0,-2 28 0,12-20 0,-3 19 0,4-27 0,0-4 0,8 4 0,27 28 0,-4-24 0,19 25 0,-11-31 0,1 1 0,4-6 0,7 1 0,1-7 0,-1-5 0,5 0 0,-5-6 0,7-4 0,25-2 0,-25-5 0,24 0 0,-31-11 0,7-7 0,-6-11 0,0-11 0,-6 4 0,-5-10 0,-1 5 0,-5-10 0,-7 5 0,-5-11 0,-2 6 0,-8-7 0,4 0 0,-11 0 0,-1 0 0,-5 7 0,0-5 0,0 11 0,0 2 0,-5 1 0,-4 11 0,-6 1 0,-5 2 0,-6 0 0,5 7 0,-5 0 0,8 12 0,4 0 0,-3 4 0,8-2 0,-3 6 0,3-2 0,1-1 0,0 3 0,0-3 0,1 4 0,2 0 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14:23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292 256 24575,'20'0'0,"1"0"0,1 0 0,15 0 0,-11 0 0,17 0 0,-12 0 0,14 0 0,-6-11 0,22 2 0,-20-9 0,13 6 0,-17 5 0,0-5 0,1 11 0,-1-10 0,-7 9 0,6-9 0,-5 10 0,0-5 0,4 1 0,-4 3 0,0-8 0,-2 8 0,0-8 0,-5 8 0,12-3 0,-12 0 0,11 3 0,-10-3 0,10 0 0,6 3 0,-8-3 0,7 5 0,-11-6 0,-5 5 0,11-5 0,-10 6 0,4-5 0,0 4 0,-5-4 0,12 5 0,-12-5 0,12 3 0,-12-3 0,11 5 0,-10-5 0,10 4 0,-4-4 0,0 0 0,4 3 0,-4-3 0,0 5 0,4 0 0,-4-5 0,0 3 0,4-3 0,-10 5 0,10 0 0,6-5 0,-1 3 0,7-3 0,-16 5 0,4 0 0,-10 0 0,10 0 0,-4 0 0,0 0 0,-2 0 0,0 0 0,2 0 0,-1-5 0,6 4 0,-5-4 0,6 5 0,0 0 0,0 0 0,1 0 0,-1 0 0,0 0 0,8 0 0,-6 0 0,5 0 0,18 0 0,-19 0 0,18 0 0,-24 0 0,1 0 0,-1 0 0,0 0 0,0 0 0,-6 0 0,4 0 0,-11 0 0,12 0 0,-12 0 0,11 0 0,6 0 0,-7 0 0,5 5 0,-17-4 0,7 10 0,-4-5 0,4 6 0,-7-6 0,1 4 0,-6-4 0,4 5 0,-3 0 0,4-5 0,1 4 0,-1-3 0,1 4 0,0 0 0,-6 0 0,4 0 0,-4 0 0,6 0 0,-6 0 0,4 0 0,-9 0 0,9 0 0,-9-1 0,14 6 0,-14-4 0,9 3 0,-11-5 0,0 0 0,0 1 0,1 4 0,-1-3 0,1 4 0,-1-6 0,0 0 0,1 0 0,-1 6 0,1-4 0,-1 3 0,1 1 0,-1-4 0,1 3 0,0 11 0,-5-12 0,4 18 0,-9-21 0,4 10 0,-5-9 0,5 9 0,-4-9 0,4 9 0,-5-9 0,0 9 0,0-4 0,0 0 0,0 5 0,0-11 0,0 5 0,0 0 0,0-5 0,0 5 0,0 0 0,0-5 0,0 5 0,0-1 0,0 2 0,0-1 0,0 0 0,0-6 0,-4 0 0,-2 0 0,-5 6 0,1-4 0,-1 3 0,-5-4 0,4 0 0,-9 5 0,3-4 0,-4 4 0,-1-4 0,0-1 0,0 0 0,-6 1 0,-2 0 0,-16 5 0,7-3 0,-7 3 0,16-5 0,-5 0 0,5 0 0,0-5 0,-5 4 0,12-4 0,-12-1 0,12-1 0,-5 0 0,6-3 0,-6 8 0,4-8 0,-4 3 0,6-5 0,0 0 0,-6 0 0,5 0 0,-12 6 0,12-5 0,-6 4 0,1-5 0,-6 0 0,-3 0 0,4 0 0,4 0 0,8 0 0,-1 0 0,0 0 0,0 0 0,0 0 0,1 0 0,-1 0 0,0 0 0,0 0 0,-6 6 0,5-5 0,-6 5 0,1-6 0,5 0 0,-5 0 0,-1 0 0,6 0 0,-5 0 0,-1 0 0,6 0 0,-12 0 0,12 0 0,-12 0 0,12 0 0,-12 0 0,12 5 0,-29-4 0,25 4 0,-25-5 0,29 0 0,-12 0 0,12 0 0,-5 0 0,6 0 0,-7 0 0,6 0 0,-5 0 0,6 0 0,0 0 0,-6 0 0,5 0 0,-6 0 0,8 0 0,-8 0 0,6 0 0,-12 0 0,12 0 0,-12 0 0,-5 5 0,1-4 0,-7 5 0,9-1 0,1-4 0,6 5 0,-5-1 0,5-3 0,-6 3 0,0 1 0,-1-5 0,1 5 0,-1-6 0,1 5 0,0-3 0,-1 3 0,1-5 0,-8 0 0,6 6 0,-6-5 0,-9 5 0,5-6 0,-7 0 0,11 0 0,8 0 0,0 0 0,-1 0 0,7 0 0,-4 0 0,4 0 0,-7 0 0,1 0 0,6 0 0,-5 0 0,6 0 0,-1 0 0,-5 0 0,11 0 0,-10 0 0,10 0 0,-4 0 0,6 0 0,-10 0 0,14 0 0,-13 0 0,20-5 0,-9 4 0,9-8 0,-4 7 0,0-7 0,5 3 0,-5 0 0,6-4 0,-1 9 0,1-8 0,-1 8 0,-5-9 0,5 4 0,-5-5 0,5 6 0,1-5 0,0 9 0,-11-13 0,13 7 0,-12-4 0,15 2 0,-6 3 0,1-4 0,4-1 0,-3 1 0,3-1 0,0-4 0,-3 3 0,8-4 0,-4 0 0,5 4 0,-4-4 0,3 0 0,-4-1 0,5 0 0,0-5 0,0 5 0,0-6 0,0 1 0,0-1 0,0 0 0,0-10 0,0 8 0,0-8 0,0 10 0,0 0 0,0 1 0,0-1 0,0 5 0,0-3 0,0 9 0,5-9 0,1 9 0,5-4 0,-6 0 0,4 5 0,-3-5 0,4 5 0,1-5 0,-1 5 0,1-5 0,4 1 0,-4 3 0,4 2 0,-5 1 0,0 3 0,1 0 0,-1-3 0,0 8 0,0-9 0,1 9 0,-1-8 0,0 8 0,0-4 0,-4 1 0,3 2 0,-3-2 0,4-1 0,0 4 0,0-8 0,1 8 0,-1-9 0,6 4 0,-5 0 0,5-3 0,-6 7 0,0-7 0,5 8 0,-3-8 0,2 8 0,-3-4 0,-1 0 0,0 4 0,-5-8 0,4 4 0,-12 0 0,1 1 0,-8 8 0,5-2 0,0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45:55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1260 24575,'38'0'0,"21"0"0,6 0 0,24 0-1157,-38-3 0,2-2 1157,4-3 0,4-1 0,12-4 0,5-3 0,-4-2 0,5-3 0,-3 0 0,15-5 0,2 0-1018,-9 5 1,3-1 0,-4 0 1017,10-6 0,-4 1 0,3 2 0,-1 1-345,-1 0 0,-1-1 345,-5-2 0,-1 1 0,-8 6 0,4 2 0,-2-1 0,4-1 0,-5 1 0,-1 0 0,-1 1 0,-8 5 0,3-1 0,-6 2-178,-10 0 0,-5 1 178,44-4 0,-10-7 0,8 6 0,-17-5 0,-1 7 869,-12 0-869,1 0 2730,-6 1-2730,5-1 2307,-15 1-2307,6 0 506,-6 1-506,0-1 0,6 0 0,-13 6 0,13-5 0,10-1 0,-12-1 0,10 2 0,-22 1 0,-1 9 0,0-8 0,0 3 0,0 0 0,-6-3 0,4 8 0,-4-8 0,6 9 0,-6-10 0,4 10 0,-4-9 0,6 8 0,0-3 0,-6 0 0,5 4 0,-6-4 0,17-1 0,-14 5 0,13-4 0,-15 5 0,-1 0 0,6 0 0,-5 0 0,6 0 0,-6 0 0,4 0 0,-4 0 0,6 0 0,-6 0 0,4 0 0,-4 0 0,6 0 0,0 0 0,0 0 0,0 0 0,8 0 0,-6 0 0,5 0 0,-7 0 0,0 5 0,10 1 0,-8 1 0,2-2 0,-17-1 0,-2-3 0,-10 4 0,9-5 0,-8 4 0,3-3 0,-5 4 0,-1-5 0,-3 3 0,-6-2 0,-5 3 0,0-8 0,-4 3 0,4-8 0,-10 3 0,3-9 0,-2 3 0,-2-3 0,-1-1 0,-5 4 0,0-9 0,0 8 0,0-7 0,0 7 0,0-8 0,-1 9 0,1-9 0,0 9 0,6-4 0,-5 5 0,4 1 0,0 3 0,2-2 0,5 3 0,0 1 0,0 0 0,0 1 0,8 3 0,3-3 0,9 8 0,-1 1 0,1 5 0,0 0 0,0 0 0,5 0 0,2 1 0,-1-1 0,5 1 0,-4 5 0,5-4 0,0 8 0,-1-2 0,1-1 0,-5-2 0,4-4 0,-10-1 0,4 0 0,-5 0 0,0 0 0,0-4 0,0 2 0,-1-6 0,-3 6 0,-6-7 0,-5 7 0,-5-7 0,0 8 0,0-4 0,0 1 0,0 2 0,0-2 0,0 4 0,0 0 0,-5 0 0,3 0 0,-3 1 0,5-1 0,-6 0 0,4 5 0,-3-3 0,4 9 0,1-10 0,-1 9 0,0-8 0,1 3 0,-1 0 0,1-3 0,0 3 0,4-5 0,-3 0 0,3 0 0,-4 0 0,1-1 0,-1 1 0,0-5 0,5 3 0,-3-7 0,7 8 0,-8-8 0,8 7 0,-7-7 0,11 3 0,-6-8 0,11-2 0,-3-4 0,5 0 0,0 4 0,0-3 0,0 4 0,0-5 0,0 0 0,0-1 0,5 1 0,-4 0 0,10-6 0,-4 4 0,5-4 0,0 5 0,-1 0 0,1 0 0,-5 0 0,4 0 0,-5 0 0,1 1 0,-2 4 0,-5-3 0,0 3 0,0-4 0,0 4 0,0 2 0,-5-1 0,4 4 0,-4-3 0,1 0 0,-6 3 0,-6-4 0,-9 5 0,8 0 0,-2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38:22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14166 1 24575,'20'0'0,"7"20"0,0 6 0,8 20 0,1 13 0,0 3 0,2 21 0,0-6 0,-16-3 0,11-1 0,-11 21 0,-1 6 0,-5-43 0,0 1-575,0 13 1,1 9 0,-4-9 574,-5-14 0,-2 1 0,-2 24 0,-2 13 0,0-5 0,2 0 0,-1 2-854,-1 3 1,-1 7-1,-4-9 854,-7-10 0,-2-7 0,5-1 0,-4-1-641,-14 0 0,-2-2 641,8-3 0,-2-2 0,-9 0 0,-7 5 0,4-5 0,-4 8 0,-2 2 0,1-7 0,-2-3 0,1-5 0,-2 5-633,-1 5 0,-3 7 0,1-2 1,1-8 632,3-11 0,1-5 0,0-2 0,-19 20 0,0-2-192,1 1 0,-3-1 192,-4-6 0,-1-3 0,5 0 0,0-1 0,-3-3 0,-2 0 0,-3 1 0,-2 0 0,-6 2 0,0 0-94,0 0 0,-3 0 94,18-17 0,-2 0 0,1 0 0,-15 16 0,-3 3 0,15-15 0,-7 3 0,-1 1 0,6-3 0,2-1 0,5-1 0,-4 1-305,-1 1 1,-4 3 0,0-1 0,4-5 304,5-3 0,4-4 0,-1-1 0,1 1 0,-1-1 0,1 0 348,-22 14 0,-1-2-348,-2 2 0,0-1 0,8-1 0,0 0 0,-5-2 0,1-1 0,5 2 0,0 0 0,1-6 0,-1-1 0,0 3 0,0 1 0,1 0 0,-1-1 0,0-3 0,0 1 0,0 2 0,1 1 0,-1-1 0,0 1 0,4 0 0,0 0 0,-2-1 0,-2 3 0,9-2 0,-4 4 0,4-4 0,-11 1 0,0 0 0,11 0 0,-3 3 0,4-5 0,-5-2 0,3-2 0,-4 4 0,-1 0 137,3-3 0,-1-2-137,-4 2 0,1-1 0,9-5 0,2 0 0,-6 4 0,0-1 0,2-7 0,1 0 0,2 6 0,-2 2 0,-6 1 0,-1 0 0,2 0 0,0 1 0,-5 7 0,1 0 0,1-2 0,3-1 0,14-7 0,0 1 688,-6 3 1,1-1-689,-18 20 0,26-27 0,1-1 0,-21 19 2726,8-8-2726,23-16 2040,8-6-2040,13-8 1772,4-4-1772,9-4 1001,5-2-1001,8-3 0,0 0 0,0 0 0,0 0 0,0 0 0,-4-3 0,-21 8 0,-24 17 0,-42 24-1597,22-2 1,-5 7 1596,8-10 0,-2 2 0,-4 4-1169,6-3 0,-2 4 0,-2 1 0,-1 1 1169,-6 6 0,-2 1 0,-1 1 0,-2 2-836,7-8 1,-2 1 0,-2 1-1,0 1 1,0 1 835,7-4 0,1 0 0,-2 2 0,1 0 0,-2 1 0,1-1-466,-4 1 0,0-1 1,-1 0-1,-1 1 1,-2 3-1,-2 4 466,12-9 0,-4 5 0,-2 2 0,-1 1 0,-1 1 0,2 0 0,1-2 0,3-2 0,4-4-235,-18 15 1,6-5 0,2-2 0,-1 2-1,-5 6 235,11-9 0,-5 4 0,-2 4 0,-2 1 0,1 1 0,2-3 0,4-2 0,5-5-75,-7 7 1,7-5 0,2-2 0,0 1-1,-4 4 75,-1 1 0,-3 3 0,-1 3 0,0-1 0,3-3 0,3-2 0,4-5 0,3-4 0,1 0 0,1-1 0,-3 2 0,-5 7 0,-3 2 0,0 1 0,3-3 0,4-5 201,-7 11 1,5-6 0,-3 3-202,6-6 0,-2 2 0,-1 0 0,4-2 0,-9 12 0,3-3 0,6-3 619,-3 7 1,4-5-620,0-2 0,4-4 1394,14-18 1,4-3-1395,1 2 0,0-2 0,-32 31 4324,35-20-4324,-1-22 3955,16-4-3955,2-16 3118,8-1-3118,2-4 354,-2 9-354,0-2 0,-4 12 0,-5-3 0,4 0 0,-8-1 0,8-5 0,-3-1 0,4 1 0,1-5 0,-1 4 0,0-8 0,5 7 0,-4-6 0,4 2 0,-1-4 0,1 0 0,1 0 0,2 0 0,-3 0 0,1 0 0,2 0 0,-6 0 0,6 0 0,-7 4 0,3 2 0,-4 3 0,0 1 0,0 0 0,0 5 0,-5-4 0,-1 10 0,-4 0 0,-11 16 0,7-2 0,-2 2 0,6-10 0,3-6 0,-3-4 0,5-2 0,-4 0 0,8-4 0,-8 3 0,8-4 0,-3 0 0,5-5 0,-5 4 0,3-4 0,-2 0 0,3 4 0,1-8 0,-1 8 0,1-8 0,-1 8 0,1-8 0,-1 3 0,1 0 0,-1 1 0,1 0 0,4-2 0,-3-3 0,6-7 0,-3-2 0,4-7 0,0 0 0,0-4 0,0-1 0,0-5 0,0 0 0,0-5 0,0 4 0,0-9 0,4 8 0,-3-3 0,7 5 0,-7 5 0,7 0 0,-7 5 0,2 0 0,1 0 0,-3 0 0,3 0 0,-1 4 0,-2-3 0,2 2 0,0 1 0,-2 4 0,2 4 0,-3 4 0,0 4 0,0-3 0,0 8 0,0-8 0,0 8 0,0-8 0,-3 4 0,2-1 0,-3-3 0,1 3 0,2 0 0,-3-3 0,4 3 0,-3-4 0,2 0 0,-3 0 0,4 0 0,0 0 0,-4 0 0,4 0 0,-4 0 0,0-4 0,3 4 0,-2-4 0,-1 0 0,3 3 0,-2-3 0,3 4 0,-7 0 0,5-1 0,-2-2 0,8-2 0,4-3 0,0 0 0,0 0 0,4 0 0,1 0 0,1-3 0,2 2 0,-3-7 0,4 7 0,1-7 0,-5 3 0,4 0 0,-8-2 0,8 2 0,-8 1 0,8-4 0,-8 7 0,3-7 0,1 7 0,-4-2 0,7-1 0,-7 3 0,3-3 0,-4 4 0,0 0 0,0 0 0,0 0 0,-4 0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38:28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2709 24575,'0'-16'0,"0"-1"0,0-1 0,4-5 0,11 3 0,6-10 0,6-1 0,2 3 0,-1-14 0,10 13 0,-1-8 0,2-1 0,8 1 0,26-30 0,-35 39 0,2-6 0,1-3 0,9-6 0,-9 8 0,-2 0 0,0-4 0,-5 2 0,2-1 0,17-17 0,-17 14 0,-1 0 0,10-5 0,-4 0 0,6-1 0,-10 10 0,0-1 0,12-15 0,17-11 0,-33 27 0,-3 11 0,1-1 0,-5 2 0,-3 7 0,0-1 0,-4 1 0,4-1 0,0 0 0,-4 1 0,4-1 0,0 0 0,-4 1 0,9-1 0,-3 0 0,17-10 0,-2 1 0,4-2 0,-1 2 0,-11 3 0,10 3 0,-9-10 0,8 10 0,-7-9 0,7 8 0,-1-9 0,3 9 0,-5-3 0,5-2 0,-6 6 0,9-11 0,-8 11 0,6-11 0,-7 10 0,9-10 0,-3 10 0,3-10 0,23 0 0,-17-3 0,17 2 0,-23 1 0,4 9 0,-4-3 0,10 4 0,-11 1 0,6-6 0,-2 4 0,-3-3 0,11 4 0,-13 6 0,5-4 0,1 3 0,-6-4 0,6 5 0,-8-3 0,8 7 0,-12-2 0,29-1 0,-25 5 0,14-4 0,-15 4 0,-10 1 0,10 4 0,-10-3 0,4 8 0,-5-3 0,-6 4 0,4 0 0,-4 0 0,6 0 0,-1 0 0,-4 0 0,3 0 0,-9 0 0,9 0 0,-9 0 0,4 0 0,0 0 0,-4 4 0,4 1 0,-5 4 0,8 7 0,-1 0 0,2 6 0,-4-3 0,-5-5 0,0 3 0,0-3 0,0 3 0,-1 1 0,1 0 0,-4 0 0,3-4 0,-3 3 0,0-3 0,3 0 0,-7 3 0,6-8 0,-6 8 0,7-7 0,-7 7 0,11-3 0,-11-1 0,7 3 0,-5-6 0,-2 3 0,2-5 0,-3 4 0,-1-2 0,0 2 0,-3-4 0,2 5 0,-6-4 0,7 3 0,-7 1 0,2-4 0,1 8 0,-3-8 0,3 8 0,0-8 0,-3 8 0,2-8 0,1 3 0,-3 1 0,2-4 0,-3 10 0,0-9 0,0 9 0,0-10 0,0 3 0,4-4 0,-3 0 0,3 0 0,-4 0 0,0 0 0,0 0 0,0 0 0,0 8 0,0-7 0,0 7 0,0-9 0,-4-2 0,-4-2 0,-5-7 0,0-1 0,-4-4 0,4-3 0,-5 2 0,0-3 0,4 4 0,-3-4 0,4 3 0,-1-2 0,-3 3 0,8 1 0,-8-1 0,8 0 0,-4 1 0,5-1 0,0 1 0,-1 0 0,1 0 0,1 4 0,2-4 0,5 11 0,5-2 0,3 11 0,4-3 0,-2 8 0,7-7 0,-7 7 0,7-3 0,-8-1 0,8 0 0,-8-5 0,4 5 0,0-3 0,-4 2 0,4-3 0,-5-1 0,0-4 0,0 3 0,0-6 0,0 7 0,0-8 0,0 8 0,0-8 0,0 4 0,0-1 0,0-2 0,0 3 0,0-4 0,-1 0 0,1 0 0,-1 0 0,1 0 0,0 0 0,0-4 0,1-5 0,-1 0 0,5-8 0,0 3 0,5 0 0,0-3 0,1-2 0,-1 0 0,-4-4 0,3 5 0,-3 0 0,0 0 0,3 4 0,0-11 0,-3 14 0,2-9 0,-8 15 0,0-2 0,0 6 0,-3-6 0,1 6 0,-8-3 0,1 4 0,-7 0 0,4 0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38:38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6499 24575,'0'-17'0,"0"3"0,0-20 0,0 13 0,0-19 0,0 8 0,9-5 0,-2-4 0,12 4 0,-2-6 0,29-45 0,-17 28 0,7-11 0,0-1 0,-1 3 0,-7 16 0,-1 1 0,3-6 0,3 0 0,-3 0 0,-1 1 0,3-2 0,18-24-299,-19 25 1,1 2 298,11-11 0,-9 15 0,1-6 0,15-17 0,3-3 0,-24 36 0,0 0-357,24-36 1,-1 3 356,-4 13 0,-7 2 0,0-1 0,12-15 0,-8 13 0,-3 3 0,-5 1-152,-7 19 1,2 0 151,7-18 0,20-13 0,2 0 0,-10 7 0,-1 7 0,-2 4 0,-15 14 566,-1 7-566,0 0 0,8-16 0,0-3 0,5-4 0,0-5 0,-1 0 0,-7 10 0,1-2 0,0-1 0,-2-4 0,5 3 0,-2 2 0,-12 5 0,4 6 0,1 1 0,0-3 0,12-14 0,-13 25 723,12-20-723,-8 20 324,8-19-324,-14 25 0,14-26 0,-6 14 0,20-28 0,-23 31 0,12-18 0,0-2 0,-5 3 0,8-6 0,-1 0 0,-15 10 0,16-17 0,4 0 0,-6 8 0,-2-5 0,0 5 0,-14 28 0,2-21 0,-9 28 0,3-17 0,-9 19 0,21-35 0,-18 30 0,22-36 0,-26 35 0,9-12 0,-11 14 0,4-4 0,0 3 0,14-30 0,-10 19 0,9-20 0,-17 26 0,8-12 0,-6 9 0,11-29 0,-7 28 0,8-28 0,-13 29 0,32-51 0,-32 49 0,27-36 0,-29 52 0,5-4 0,-5 5 0,3 0 0,-2-5 0,11-5 0,-6 3 0,6-1 0,-3 7 0,18-29 0,-13 22 0,19-30 0,-27 36 0,25-25 0,-26 22 0,12-10 0,-22 24 0,10-13 0,-9 14 0,5-15 0,-8 19 0,-6-3 0,2 3 0,-3-4 0,4-4 0,1 3 0,4-8 0,-1 7 0,0-2 0,0 4 0,0-1 0,-3 1 0,2 4 0,-6-4 0,6 4 0,-3-4 0,3 0 0,-2 0 0,1 1 0,-1-5 0,-1 3 0,7-3 0,-9 4 0,8-4 0,-5 7 0,-1-6 0,4 6 0,-4-3 0,-3 4 0,-2 0 0,-7 4 0,-4 0 0,3 0 0,-2 0 0,3 0 0,-4 0 0,3 0 0,-7 0 0,7 0 0,-4 0 0,5 4 0,0-3 0,-4 2 0,3 1 0,-6 0 0,6 1 0,-3-2 0,8 0 0,-3-2 0,2 3 0,1-1 0,-3-2 0,2 6 0,-3-6 0,0 6 0,-11-2 0,8-1 0,-12 4 0,18-4 0,1 0 0,8 0 0,7-7 0,-2 2 0,3-6 0,-4 6 0,0-2 0,3-1 0,-2 3 0,7-3 0,-2 4 0,20-4 0,-13 3 0,21-3 0,-22 4 0,13-4 0,-13 3 0,0-6 0,-7 6 0,2-7 0,-5 7 0,5-2 0,-7 3 0,4-4 0,-11 3 0,2 1 0,-7 4 0,-3 0 0,6 3 0,-2-2 0,-1 2 0,3 1 0,-2 0 0,-1 12 0,3-5 0,-6 10 0,6-7 0,-7 0 0,7 0 0,-15 32 0,13-25 0,-9 21 0,8-30 0,3 10 0,-3-10 0,4 8 0,0-16 0,-4 0 0,3 0 0,-3 0 0,4-1 0,0 1 0,0-1 0,0-6 0,0-10 0,0-1 0,0-11 0,0 8 0,0-5 0,0 0 0,-3 4 0,2-3 0,-3 4 0,4-1 0,0-3 0,0 3 0,0 1 0,0-4 0,0 7 0,0-6 0,0 6 0,0-2 0,0-1 0,0 4 0,0-4 0,0 5 0,0 0 0,0 0 0,0 0 0,0 0 0,0 0 0,0 0 0,-3 4 0,2-3 0,-6 6 0,6-6 0,-3 3 0,4-4 0,0 0 0,3 4 0,-5 1 0,1 3 0,-7 0 0,0 0 0,0 0 0,0 0 0,0 0 0,-5 0 0,4 0 0,-4 0 0,5 0 0,-5 0 0,4 0 0,-4 0 0,1 0 0,3 0 0,-16 0 0,14 0 0,-9 0 0,12 0 0,0 0 0,-5 0 0,4 0 0,-3 0 0,4 0 0,0 0 0,0 0 0,0 0 0,0 0 0,-1 0 0,1 0 0,0 0 0,-5 0 0,4 0 0,-8 0 0,8 0 0,-4 0 0,1 0 0,2 0 0,-2 0 0,4 0 0,0 0 0,0 0 0,7 0 0,5 0 0,5 0 0,2 0 0,-3 0 0,0 0 0,0 0 0,5 0 0,-4 0 0,8 0 0,-4 0 0,5 0 0,5 0 0,-4 0 0,4 0 0,0 0 0,-4 0 0,4 0 0,0 0 0,-4 0 0,0 0 0,-2 0 0,-4 0 0,5 0 0,-4 0 0,3 0 0,-8 0 0,3 0 0,-4 0 0,8 0 0,-6 0 0,6 0 0,-7 0 0,-2 0 0,1 0 0,0 0 0,0 0 0,4 0 0,-2 0 0,6 0 0,-6 0 0,2 0 0,0 0 0,-2 0 0,2 0 0,-4 0 0,0 0 0,-4 3 0,0 1 0,-4 4 0,0 0 0,0 0 0,-4 0 0,3 0 0,-2 4 0,3 2 0,0-1 0,0-1 0,-4 1 0,3-4 0,-3 3 0,0-4 0,3 1 0,-3-1 0,4 0 0,0 0 0,-3 0 0,2 0 0,-3 0 0,1 0 0,2 0 0,-3 0 0,0 0 0,3 1 0,-6 3 0,6-3 0,-7 4 0,7-5 0,-2 0 0,-1 0 0,3 0 0,-3 0 0,4 0 0,-3 0 0,2 0 0,-3 0 0,4 0 0,0 0 0,0 1 0,-4-1 0,4 0 0,-4 0 0,4 0 0,0 0 0,-4 0 0,3 0 0,-2 0 0,3 0 0,0 0 0,0-1 0,-4-2 0,3 2 0,-3-10 0,4-2 0,0-4 0,0-8 0,0 4 0,0-11 0,0 0 0,0 0 0,0-5 0,0 5 0,0 0 0,0-5 0,0 10 0,4-4 0,-3 9 0,7-3 0,-7 8 0,3-4 0,0 1 0,-3 3 0,3-4 0,0 5 0,-3 0 0,2-1 0,-3 1 0,4 0 0,-3 0 0,2 0 0,-3 1 0,0-1 0,0 0 0,0 0 0,0 0 0,0 0 0,0 0 0,0 4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15:11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0 839 24575,'0'-22'0,"0"9"0,0-15 0,5 11 0,1-6 0,11 5 0,0-3 0,1 9 0,9-11 0,-8 11 0,10-11 0,-6 11 0,-1-5 0,1 1 0,0-2 0,-1 0 0,1-4 0,0 5 0,-1-1 0,1-4 0,-6 5 0,5-6 0,-5 0 0,1 0 0,3 1 0,-3-1 0,0 0 0,3 0 0,-3 0 0,-1 1 0,-1 4 0,0-3 0,-4 9 0,4-9 0,-5 9 0,-1-4 0,0 6 0,1-1 0,-6 1 0,4 0 0,-3-1 0,0 1 0,3 4 0,-8-3 0,8 3 0,-3 0 0,0-3 0,3 8 0,-8-8 0,3 3 0,1 0 0,-4-3 0,8 8 0,-12-3 0,2 4 0,-9 0 0,0 0 0,-6 0 0,5 0 0,-11 0 0,11 0 0,-11 0 0,5 0 0,0 0 0,-5 0 0,5 0 0,-6 0 0,0 0 0,6 0 0,-4 0 0,9 0 0,-4 0 0,6 0 0,-1 0 0,1 0 0,9 0 0,6 0 0,6 0 0,4 0 0,-5-5 0,0 4 0,6-4 0,1 5 0,6 0 0,-1 0 0,1 0 0,0 0 0,-1 0 0,1 0 0,-6 0 0,-1 0 0,-6 0 0,0 0 0,1 0 0,-1 0 0,0 0 0,-4 4 0,-2 2 0,-4 4 0,0 0 0,0 0 0,0 0 0,0 6 0,0-4 0,0 3 0,0 1 0,0-4 0,0 4 0,0-6 0,0 0 0,0 0 0,0 0 0,0 1 0,0-1 0,0 0 0,0 0 0,4-5 0,2-1 0,-1 0 0,4-2 0,-8 7 0,8-8 0,-8 8 0,8-3 0,-3-1 0,-1 4 0,4-7 0,-7 7 0,7-4 0,-8 5 0,8 0 0,-8 0 0,3-1 0,-4 1 0,4-5 0,-3 4 0,0-8 0,-7 3 0,-4-4 0,0-5 0,4 4 0,2-3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15:14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256 993 24575,'0'-45'0,"0"-10"0,0 6 0,0-20 0,0 2 0,0-18 0,0 8 0,0-3 0,0 23 0,0 2 0,0 10 0,0 14 0,0 2 0,0 12 0,0 1 0,0 6 0,0-1 0,0 1 0,0-1 0,0 1 0,0 0 0,0-6 0,0-1 0,0-1 0,0-3 0,0 9 0,0-9 0,0 9 0,0-4 0,0 7 0,0-1 0,0 9 0,-10 2 0,8 9 0,-13 1 0,14-1 0,-8-5 0,3 4 0,-4-3 0,0 4 0,0 0 0,-1 0 0,1 0 0,-6 1 0,4-1 0,-9 2 0,9-2 0,-9 1 0,9 0 0,-4-1 0,6 0 0,-1 1 0,1-1 0,0-4 0,4 3 0,1-4 0,5-4 0,4-2 0,2-4 0,-1-4 0,4 3 0,-3 1 0,4-5 0,1 5 0,4-6 0,-3 0 0,9 5 0,-4-9 0,0 13 0,5-13 0,-5 3 0,5-1 0,-4-3 0,-3 5 0,-4 6 0,4-5 0,-3 4 0,4 0 0,-6-3 0,0 7 0,-1-2 0,1 4 0,0 0 0,0 0 0,0 0 0,1 0 0,-1 4 0,0-2 0,0 2 0,1 1 0,-1 0 0,0 1 0,0 3 0,0-3 0,1 4 0,-1 0 0,6 1 0,-5-1 0,5 1 0,-6-1 0,6 1 0,-4-1 0,3 1 0,-4-1 0,-1-4 0,0 3 0,0-3 0,1-1 0,-1 4 0,-13-8 0,5 4 0,-10-5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15:16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1182 24575,'0'-94'0,"0"0"0,0 1 0,0-1 0,0 0 0,0 0 0,0 1 0,0 5 0,0 1 0,0-1 0,0 1 0,0-1 0,0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15:19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46 24575,'-15'0'0,"4"0"0,-11 10 0,-1 3 0,-2 10 0,-11 2 0,12-2 0,-5 0 0,6 0 0,0 0 0,0-1 0,1-4 0,4 3 0,1-3 0,6-1 0,0-1 0,1-6 0,4 0 0,-3-4 0,8 3 0,-4-4 0,5-3 0,5-3 0,0-9 0,5 0 0,0-1 0,1 1 0,-1-1 0,6-4 0,1-3 0,5 1 0,1-5 0,0 4 0,-1-5 0,7 0 0,-3-7 0,3 5 0,-5 1 0,-2 2 0,-4 4 0,3 1 0,-9 1 0,4 9 0,-10-2 0,3 8 0,-4-4 0,5 5 0,0 5 0,6 1 0,1 5 0,5 0 0,-5 0 0,5 5 0,-5 1 0,5 1 0,1 3 0,0-3 0,-1 5 0,1-1 0,0-4 0,-1 3 0,1-3 0,0-1 0,-6-1 0,4 0 0,-9-4 0,3 4 0,-4-6 0,-1-4 0,0-2 0,-4 1 0,-6-4 0,-5 4 0,0-5 0,1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15:34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1992 24575,'0'-21'0,"0"3"0,0-16 0,0 8 0,0-37 0,0 13 0,0-17 0,0 4 0,0-6 0,0-16 0,0-9-481,0 38 1,0 0 480,0-42 0,0 37 0,0 1 0,0-20 0,-5-10 0,-2-2 0,-1 2 0,0 5 0,-2 3 0,-2 15 0,0 1 0,1 15 0,-1 1 0,2 8 0,-1 5 0,1 6 961,1-11-961,0 23 0,5-13 0,0 24 0,4 0 0,0 1 0,0 6 0,0 5 0,0 5 0,0 3 0,0-4 0,-3 0 0,2 4 0,-7-3 0,3 8 0,1-3 0,-9 9 0,7-4 0,-8 4 0,4 0 0,-3 1 0,2 0 0,-3-1 0,1-5 0,3 0 0,-3 0 0,8-5 0,-3 0 0,4-5 0,-1 0 0,-2-4 0,6-3 0,-2-5 0,3-9 0,0 4 0,4-13 0,1 7 0,5-13 0,5-2 0,1-7 0,11-8 0,-4 2 0,4-1 0,-6 7 0,-1 1 0,-5 12 0,-2 5 0,-4 7 0,-1 3 0,0 1 0,0 4 0,-1 0 0,1 4 0,-1 0 0,1 0 0,5 4 0,0 1 0,10 9 0,1 0 0,6 6 0,-1 0 0,1-1 0,-1-4 0,0 4 0,1-8 0,-1 3 0,-4-5 0,-2 1 0,-10-2 0,0 1 0,-5-5 0,0 0 0,-4-1 0,3-2 0,-6 6 0,2-3 0,-6 4 0,2-4 0,-2-1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20:19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1 24575,'0'6'0,"0"2"0,0 18 0,0-2 0,0 11 0,0-4 0,0 10 0,0-4 0,0 6 0,0 0 0,0 37 0,0-27 0,0 22 0,0-34 0,0-10 0,5 10 0,0 24 0,1-21 0,-2 14 0,-4-35 0,0-5 0,0 0 0,0-5 0,0 4 0,3 8 0,-2-8 0,3 11 0,-4-19 0,0 4 0,0-5 0,0 0 0,0 0 0,0 4 0,0-3 0,0 4 0,0-5 0,0 0 0,-3-4 0,2-4 0,-11-1 0,2-11 0,-8 6 0,0-11 0,0 3 0,-5 0 0,4-3 0,-9 2 0,9-4 0,-5 1 0,6 4 0,0-3 0,0 7 0,5-3 0,0 4 0,5 1 0,0 4 0,3-4 0,-2 7 0,6-6 0,-3 3 0,8 3 0,0 2 0,4 6 0,4 2 0,2 3 0,3 2 0,1 0 0,0 3 0,-4-7 0,3 6 0,-8-6 0,8 2 0,-8-3 0,3-1 0,-4 0 0,0 0 0,0-3 0,1-2 0,-2-3 0,1 0 0,-1 0 0,1 0 0,-1 0 0,1 0 0,0 0 0,-1 0 0,1 0 0,-1 0 0,0 0 0,1-3 0,-1-1 0,2-9 0,-1 4 0,-4-8 0,4 8 0,-4-8 0,5 3 0,0-4 0,0 0 0,-1 5 0,1-4 0,0 3 0,0-4 0,0 0 0,4 0 0,-3 0 0,3 0 0,-1 0 0,2 0 0,4 4 0,-4-3 0,3 3 0,-3 0 0,4-3 0,-5 7 0,4-3 0,-3 5 0,4-1 0,-5 0 0,4 0 0,-8 1 0,4-1 0,-1 1 0,-3 3 0,4 1 0,-5 0 0,0 3 0,-4-2 0,-1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15:20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837 0 24575,'-17'0'0,"3"0"0,-9 0 0,-14 0 0,15 0 0,-20 0 0,18 0 0,-22 0 0,13 0 0,-7 0 0,16 0 0,6 0 0,0 0 0,-34 21 0,20-12 0,-21 21 0,25-19 0,-18 23 0,11-14 0,-10 15 0,22-20 0,5 2 0,0-4 0,0 5 0,4 0 0,-7 16 0,10-12 0,-6 12 0,7-16 0,1-1 0,0 6 0,4-3 0,-4 8 0,8-9 0,-4 9 0,5-4 0,0 6 0,0-1 0,0 0 0,0 7 0,0-5 0,0 17 0,0-15 0,0 9 0,0-12 0,5-1 0,0 0 0,9-4 0,1 3 0,3-9 0,1 9 0,4-8 0,2 4 0,5-4 0,-1-1 0,7-3 0,0 3 0,7-2 0,0-1 0,0 0 0,6-5 0,2 0 0,7 0 0,0 1 0,7-6 0,-5-1 0,13-5 0,-14 0 0,6 0 0,19 0 0,-20 0 0,20 0 0,-33-9 0,4 1 0,-10-12 0,3 3 0,-11-4 0,-1 1 0,-7 0 0,0 1 0,-4 0 0,-2 0 0,-5-4 0,-4 3 0,0-8 0,-4-2 0,0-1 0,1-11 0,-6 6 0,0-26 0,-5 7 0,0-8 0,0 6 0,0 13 0,0-6 0,-5 7 0,-6 1 0,-5-1 0,-1 6 0,-2 1 0,4 7 0,-5-1 0,-4 5 0,4 2 0,-3 4 0,5 1 0,0 0 0,0 4 0,-5 1 0,3 3 0,-3 1 0,0 4 0,-1-4 0,-19 8 0,10-7 0,-4 6 0,8-2 0,10 4 0,-4 0 0,5 0 0,0 0 0,0 0 0,0 0 0,0 0 0,5 0 0,-4 0 0,3 0 0,-4 0 0,4 0 0,-3 0 0,4 0 0,-5 0 0,0 0 0,-4 0 0,3 4 0,2-3 0,4 3 0,1-4 0,2 4 0,-2-4 0,4 4 0,-1-4 0,1 0 0,0 0 0,0 0 0,0 0 0,4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20:22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0 24575,'0'23'0,"0"4"0,0 38 0,0-2 0,0-14 0,0 2 0,0 36 0,0-7 0,0 8 0,0-18 0,0 15 0,0 6 0,0-28 0,0 9 0,0-2 0,0-20 0,0 7 0,0-29 0,0 7 0,0-12 0,0 9 0,0-18 0,0 4 0,0-5 0,0 7 0,0-10 0,0 5 0,0-7 0,-4-4 0,4-4 0,-7-4 0,-2-9 0,-5-1 0,0-4 0,-3 0 0,3 0 0,0-5 0,-3 8 0,6-7 0,-2 12 0,5-3 0,3 5 0,-2 4 0,6-4 0,-6 7 0,6-6 0,0 10 0,6-2 0,3 11 0,4 1 0,2 5 0,5 5 0,-5-4 0,4 4 0,-4-5 0,0 0 0,-2 0 0,1-4 0,-3-2 0,2-3 0,-4-1 0,0-4 0,-1 0 0,1-4 0,0-8 0,0 2 0,1-11 0,-1 3 0,1-4 0,0 0 0,4 0 0,-3 0 0,7 0 0,-7 0 0,13-6 0,-11 4 0,16-5 0,-13 11 0,8-4 0,-5 4 0,0 0 0,0 1 0,-5 5 0,0-1 0,-5 4 0,0-2 0,-3 6 0,-2-2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20:25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0 24575,'0'31'0,"0"17"0,0 12 0,0 23 0,0-6 0,0-14 0,0 15 0,0-29 0,0 40 0,0-34 0,0 24 0,0-32 0,0 10 0,0 19 0,4-36 0,-3 22 0,7-44 0,-3 3 0,0-2 0,-2-2 0,1-4 0,-3-2 0,2-2 0,1-1 0,-3-1 0,-1-6 0,-8-1 0,-5-5 0,-5-4 0,0-4 0,0 3 0,-5-8 0,4 8 0,-4-4 0,5 5 0,0 0 0,0 0 0,0 0 0,0 0 0,0 4 0,4-3 0,-3 3 0,8 1 0,-4-4 0,5 7 0,-7-6 0,8 2 0,-7 1 0,16 0 0,4 4 0,7 4 0,5 1 0,5 9 0,1 0 0,0 1 0,4 4 0,-9-5 0,10 1 0,-10 2 0,4-7 0,-10 3 0,4-4 0,-8-1 0,4-3 0,-5-2 0,0-3 0,0 0 0,-1 0 0,1 0 0,-1 0 0,1 0 0,0 0 0,0 0 0,0-8 0,1-2 0,4-8 0,1-5 0,4 4 0,7-11 0,-5 11 0,9-6 0,-10 6 0,4 1 0,-5 0 0,-4 0 0,3 4 0,-7 1 0,2 8 0,-4-2 0,0 6 0,-3-6 0,2 6 0,-7-3 0,4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24:30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1855 0 24575,'0'22'0,"0"-4"0,-12 25 0,-4 6 0,-11 7 0,-9 15 0,7-14 0,-13 14 0,-3-4-460,-1 7 460,-7 1 0,8 8 0,8-16 0,-7 13 0,14-15 0,-12 8 0,11 0 0,-5 1 0,7-1 0,-1 0 0,1 0 0,-1 0 0,1 0 0,-1 1 0,0 8 0,0-6 0,-7 6 0,13-8 0,-11-1 0,13 0 0,-8 0 0,2-8-45,0-3 45,7-8 0,-5 7 0,10-5 0,-4 6 0,0-8 459,5 0-459,-4 0 46,4 9-46,2-7 0,-2 15 0,-6-6 0,5 8 0,-5 0 0,-1 0 0,6 10 0,-6-8 0,0 8 0,6-10 0,-5 0 0,7-25 0,1 1 0,-5 31 0,5-31 0,-1-1 0,0 16 0,0 8 0,-1-8 0,0 19 0,0-8-422,7-18 1,0 0 421,-8 34 0,7-28 0,1 1 0,-1 23 0,1-31 0,1 1 0,-3 41 0,2-27 0,-1 0 0,0-19 0,1 0 0,0 12 0,-1-2 0,-7 34 0,8-31 0,-1 1 0,1-14 0,0 0 0,-6 30 0,0-3 0,-3 4 0,6-15 0,-1 11 0,1-10 0,-6 20-550,8-17 0,-1 12 0,3-13 550,-2 8 0,0-5 0,2 2-668,5 22 668,-2-45 0,0 2 0,4 2 0,0 1 0,0-4 0,0-1 0,0 1 0,0 0 0,0 4 0,0-1 0,0 40 0,0-45 0,0 1 0,0 11 0,0 1 0,4-8 0,0-1 0,-1 10 0,3 0 0,5-8 0,2-1 0,-1-3 0,1 0 0,4 5 0,0 0 0,-1-11 0,0 2 0,7 29 0,3 2 0,1-19 0,-1-2 0,0 11 0,0-2 0,2-10 0,-1-6 0,10 14 0,-14-21 0,1 0 0,20 30 0,2 0 0,6-2 0,-6-7 0,6 2-236,-8-3 236,6-8 0,-5-7 0,11 5 0,-13-13 733,5 6-733,0-8 0,-5 0 1634,11-5-1634,-4 4 751,-3-12-751,33 26 0,-27-23 0,20 14 279,-21-18-279,-5-1 0,7 1 0,0 0 0,-7-1 0,7 8 0,-15-7 0,16 7 0,-15-2 0,5-4 0,-5 11 0,8-4 0,-7-1 0,-1-2 0,-3 0 0,-12-8 0,5 2 0,-7-5 0,0-8 0,-6 3 0,-2-6 0,-4 1 0,-1-6 0,5 0 0,-4-5 0,3 0 0,-4 0 0,-1 0 0,-3-5 0,-2 12 0,-4 7 0,0 23 0,5 2 0,3 13 0,11-6 0,9 11 0,8-1 0,15 3 0,1-1 0,7 1 0,-1 0 0,1-7 0,-1-2 0,1 0 0,-1-4 0,0 4 0,0-7 0,1 1 0,-6-3 0,23 20-1599,1 2 1599,-18-19 0,5 1-984,0 0 0,2 0 984,10 3 0,1 0 0,-1-1 0,0 1 0,3 5 0,-1 1 0,-7-7 0,-1 2 0,10 9 0,-2 1 0,-12-12 0,-3-1 0,-6 0 0,-2-2-463,0-1 1,-3-2 462,-10-8 0,-1-1 0,5 10 0,1-1 0,-1-7 0,-2-1-126,-8 2 0,0 1 126,31 24 0,-8-8 0,0-1 1332,-10-16-1332,-3-2 1986,-8-8-1986,-2 0 1102,-5-7-1102,-2-1 324,-7-5-324,-4-1 0,3 0 0,-10-1 0,5-4 0,-6 3 0,1-7 0,-1 2 0,0-4 0,0 0 0,0 0 0,0 0 0,-1 0 0,0 0 0,1 0 0,0 0 0,0 5 0,0-4 0,0 8 0,0-8 0,6 9 0,-5-5 0,11 6 0,1 1 0,1-1 0,5 1 0,0 0 0,2 0 0,6 0 0,-6 0 0,5 0 0,-6 0 0,8 6 0,-1 1 0,-6 0 0,4 4 0,-11-5 0,5 1 0,-6 2 0,0-8 0,-1 3 0,-5-5 0,5 0 0,-11 0 0,5-1 0,-6 0 0,6 1 0,-4 0 0,9-5 0,-9-2 0,3 1 0,1-4 0,11 9 0,-2-9 0,15 4 0,-16 0 0,5-4 0,0 10 0,-10-10 0,15 5 0,-15-1 0,10-4 0,-7 9 0,1-9 0,0 4 0,-1 0 0,1-4 0,6 10 0,-10-10 0,15 5 0,-15-1 0,10-4 0,-12 9 0,4-9 0,1 3 0,-4-4 0,2 0 0,-9 0 0,-1 0 0,6 0 0,-5 5 0,10-4 0,-9 4 0,4-5 0,-6 4 0,0-3 0,0 4 0,0-1 0,0-3 0,-5 8 0,4-8 0,-4 4 0,0-10 0,-1 0 0,-4-5 0,-5-6 0,4-8 0,-10-6 0,4-8 0,-5 1 0,-1-8 0,0 6 0,0-13 0,0 13 0,0-6 0,6 7 0,-4 7 0,10 2 0,-9 6 0,9 6 0,-9 1 0,9 0 0,-4 4 0,0-3 0,4 4 0,-8 1 0,8-6 0,-8 4 0,2-9 0,-3 4 0,-1-5 0,0 5 0,5 2 0,-3 9 0,7-3 0,-7 7 0,8-7 0,-8 8 0,8 5 0,-3 8 0,4 15 0,0-3 0,5 12 0,2-6 0,5 8 0,1-1 0,-6-7 0,4 6 0,-4-5 0,5 6 0,0 0 0,1 0 0,-1 1 0,1-1 0,-1 0 0,0-6 0,0 4 0,0-4 0,-5 0 0,4-2 0,-6-12 0,2-1 0,-3-6 0,-4 0 0,0 0 0,5 1 0,-8-6 0,2 0 0,-9-5 0,-6 0 0,4 5 0,-16 1 0,9 10 0,-16 3 0,2 12 0,-21 4 0,17 5 0,-24 3 0,17-2 0,-15 2 0,10-7 0,0 4 0,18-19 0,-6 9 0,18-18 0,-9 6 0,16-8 0,-9 1 0,9 0 0,-4 5 0,0-4 0,4 4 0,-4-6 0,5 1 0,-5-1 0,9 1 0,-8-1 0,10 1 0,-6-6 0,1 4 0,0-4 0,5 1 0,1-2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29:40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24575,'-5'3'0,"6"11"0,11 18 0,17 16 0,-3 10 0,7-11 0,-10 8 0,5-3 0,-4 8 0,11 5 0,1-5 0,-5-2 0,-2-12 0,-1 1 0,6 19 0,-8-16 0,0-1 0,5 18 0,1 18 0,-1 4 0,-17-39 0,0 0-306,13 39 0,-3-4 306,-12-18 0,0-2 0,-1-7 0,1 0 0,-1-1 0,-3-6 0,0 1 0,5 10 0,-7-10 0,-1-3 0,-1-4 612,1 23-612,-4-21 0,9 15 0,-9-20 0,8 1 0,-8-1 0,4 1 0,0 0 0,-4 0 0,9 6 0,-9-4 0,4 4 0,0-6 0,1-6 0,-1 4 0,4-10 0,-8 4 0,8-5 0,-8-1 0,3 0 0,0-4 0,-3-2 0,7-6 0,-7 1 0,3-4 0,-4 3 0,0-8 0,0 8 0,0-8 0,0 3 0,0-4 0,0 0 0,0 1 0,0-1 0,4 0 0,-3 0 0,2 0 0,-6-4 0,-1-4 0,-8-9 0,-2-1 0,-4-7 0,0 3 0,0-4 0,-5-1 0,3 1 0,-8-1 0,9 0 0,-11-6 0,11 6 0,-11-6 0,11 7 0,0 3 0,2 2 0,8 5 0,0-1 0,2 1 0,6 0 0,7 7 0,5 6 0,15 15 0,-2 0 0,8 11 0,-1-5 0,0 1 0,-5 2 0,2-8 0,-8-2 0,3-1 0,-9-8 0,-2 2 0,1-4 0,-4 1 0,3-1 0,-7 0 0,2-3 0,-6-5 0,2-9 0,1-4 0,1-5 0,9-5 0,2-8 0,4-6 0,2-12 0,8-18 0,-6 12 0,7-25 0,-8 27 0,1-12 0,-2 13 0,0 3 0,-6 17 0,3-2 0,-9 15 0,4 0 0,-6 6 0,0 5 0,0 4 0,-7 0 0,-6 4 0,-4 0 0,-7 0 0,10 0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19:30:18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24575,'12'0'0,"-4"0"0,9 0 0,-3 0 0,4 0 0,-1 0 0,-3 4 0,3-3 0,1 7 0,-3-7 0,28 12 0,-28-11 0,22 10 0,-23-11 0,20 11 0,-12-10 0,11 10 0,-15-11 0,0 7 0,5-3 0,17 9 0,-11-4 0,9-1 0,-15 0 0,-3-4 0,8 0 0,-9 3 0,9-3 0,4 5 0,0 0 0,0-5 0,-4 4 0,-9-8 0,9 7 0,-9-2 0,4-1 0,-5 3 0,0-7 0,0 7 0,0-3 0,0 4 0,-1-4 0,6 3 0,-3-3 0,3 4 0,-5 0 0,-1-4 0,1 3 0,0-3 0,0 4 0,13 4 0,-10-7 0,10 7 0,-13-8 0,0 4 0,0 0 0,5 0 0,-4 0 0,4 0 0,0 1 0,-4-1 0,9 0 0,-9 0 0,4 1 0,0-1 0,-3 0 0,8 5 0,-9-4 0,4 8 0,0-8 0,-4 7 0,9-6 0,-1 10 0,3-5 0,3 7 0,-9-5 0,4 2 0,-4-1 0,7 6 0,-1-4 0,-5 3 0,4 1 0,-3 1 0,5 1 0,1 3 0,-3-9 0,3 10 0,-1-5 0,0 1 0,-5 3 0,4-4 0,-4 5 0,6 1 0,-5-1 0,4 0 0,-11-6 0,5 4 0,-6-4 0,7 7 0,-5-7 0,1 6 0,-5-12 0,-6 4 0,2-5 0,0 0 0,-4 0 0,4-1 0,0 1 0,-2 5 0,2-3 0,-4 3 0,4-6 0,2 6 0,-1-3 0,0 8 0,-1-9 0,2 9 0,-1-4 0,9 19 0,-6-5 0,3 6 0,-5-8 0,-1-7 0,-3 6 0,4-4 0,-1 5 0,-3-7 0,3 0 0,-4 7 0,5-5 0,-4 4 0,3-6 0,-4 1 0,0-1 0,-1 0 0,2 7 0,-2-10 0,1 8 0,0-10 0,-1 5 0,1-4 0,0 3 0,3 4 0,-3-6 0,4 10 0,-5-17 0,0 9 0,1-4 0,-1 0 0,1 5 0,-5-5 0,3 0 0,-2 4 0,-1-4 0,3 6 0,-6-1 0,2-4 0,1 9 0,-4-14 0,8 14 0,-8-9 0,3 4 0,1 0 0,-4 1 0,3 7 0,-4-5 0,0 0 0,0-4 0,0-9 0,0 9 0,0-9 0,0 4 0,0-5 0,0 0 0,0 5 0,0-4 0,0 4 0,0-5 0,0 5 0,0-4 0,0 9 0,0-8 0,0 8 0,0-4 0,0 18 0,-4-9 0,3 10 0,-8-14 0,3 6 0,0-4 0,-3 5 0,4-7 0,-1 0 0,2 1 0,-1-1 0,4 0 0,-7-4 0,7 3 0,-3-9 0,-1 9 0,4-9 0,-3 4 0,4-5 0,0-4 0,0 3 0,-4-4 0,3 5 0,-3 0 0,4 8 0,0-11 0,-4 10 0,3-12 0,-3 1 0,4-2 0,0-3 0,0-1 0,0 0 0,0 0 0,0-1 0,-4 1 0,3 0 0,-3 0 0,4 0 0,0 0 0,-3-4 0,-1-4 0,-4-9 0,4 0 0,-5-8 0,5 8 0,-5-8 0,0 4 0,-5-11 0,4 5 0,-4-4 0,5 0 0,0 4 0,-1-4 0,1 5 0,0 0 0,0 0 0,0 4 0,0-3 0,1 3 0,3 1 0,-3-4 0,3 7 0,-4-2 0,5-1 0,-3 4 0,6-4 0,-7 5 0,7 0 0,-6 0 0,6 0 0,-2 0 0,3 0 0,0 7 0,4 10 0,5 5 0,5 13 0,11-2 0,-4 5 0,4 0 0,-6 0 0,1-1 0,0 1 0,-2-6 0,-3-1 0,-2-5 0,-5-5 0,1 0 0,-1-5 0,0 0 0,-3 0 0,-2 0 0,1-4 0,-4 3 0,7-6 0,-3 2 0,4-3 0,0 0 0,0 0 0,0-3 0,0-2 0,5-7 0,0 2 0,5-7 0,0 7 0,0-7 0,5 2 0,-4 1 0,9-5 0,-8 5 0,3-5 0,-6 5 0,1-3 0,-4 8 0,3-4 0,-8 4 0,3 1 0,-4-1 0,0 5 0,0-3 0,1 6 0,-1-7 0,0 8 0,-4-8 0,3 7 0,-2-6 0,-4 6 0,-2-2 0,-7 3 0,4 4 0,-3-4 0,2 4 0,-8 0 0,0-3 0,-1 7 0,-3-4 0,4 5 0,-5-4 0,-6 3 0,5-3 0,-4 5 0,5-1 0,-5 0 0,4 0 0,-4 0 0,5 4 0,0-3 0,0 3 0,0 0 0,0-3 0,4 2 0,-3-3 0,8-1 0,-4 1 0,1-1 0,4 0 0,-1-1 0,3-2 0,5 1 0,-6-5 0,6 6 0,-7-6 0,8 6 0,-8-6 0,7 6 0,-6-3 0,7 4 0,-4-1 0,4-3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38:2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970 27 24575,'-14'0'0,"-8"0"0,6 0 0,-10 0 0,8 0 0,-6 0 0,-25 0 0,19 0 0,-23 0 0,28 0 0,-21 0 0,21 0 0,-45-3 0,45 2 0,-35-1 0,40 2 0,-17 0 0,21 0 0,-15 0 0,15 0 0,-4 0 0,7 0 0,0 0 0,3 0 0,-3 0 0,0 0 0,-5 0 0,3 0 0,1 0 0,5 0 0,4 0 0,-5 0 0,-4 4 0,5-1 0,-4 4 0,6-2 0,1-1 0,-3 3 0,1 1 0,0 5 0,-8 7 0,6-2 0,-5 2 0,4-5 0,5-1 0,-2 3 0,3-1 0,-4 4 0,3 1 0,-3 3 0,3 0 0,3 0 0,-3 0 0,6 0 0,-6 0 0,5 0 0,-1 0 0,2 0 0,0-3 0,0 2 0,0-6 0,0 3 0,2 4 0,1-6 0,5 3 0,0-8 0,2-3 0,3 1 0,-2-1 0,4 1 0,-1-3 0,3 0 0,3-2 0,-3-1 0,6 1 0,-2 0 0,6-3 0,-2 0 0,7-3 0,-3 0 0,-1 0 0,4 0 0,11 0 0,-10-5 0,13-2 0,-21-6 0,2 1 0,-2-4 0,0 4 0,0-7 0,-3 3 0,3-3 0,-6 1 0,0-1 0,-2 1 0,-6 5 0,3-4 0,0 3 0,-2-3 0,2 0 0,-3 0 0,-2 0 0,3-4 0,-5 4 0,3-2 0,-5 6 0,0 3 0,0 0 0,-2 2 0,-1-1 0,-2-2 0,0 1 0,0-3 0,0 0 0,0 2 0,2-2 0,-1 3 0,1-3 0,-2 4 0,0-3 0,0 4 0,0 0 0,0-1 0,0 4 0,0-5 0,0 5 0,0-4 0,0 4 0,0-2 0,0 2 0,2 1 0,-1-1 0,0 1 0,-1 0 0,0-1 0,0 1 0,0 0 0,0 0 0,0-1 0,0 1 0,0-1 0,0 1 0,0-1 0,0-1 0,0 2 0,0-2 0,0 1 0,-1 1 0,0 0 0,-3-1 0,4 1 0,-2-1 0,0 3 0,1-2 0,-1 1 0,0 0 0,2 1 0,-2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38:30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2364 1 24575,'-14'0'0,"-3"0"0,-10 0 0,3 0 0,-16 0 0,7 0 0,-5 0 0,-4 0 0,-10 0 0,8 0 0,-25 0 0,-4 0 0,4 0 0,-6 0 0,2 0 0,18 0 0,-4 0 0,0 0 0,2 0 0,5 1 0,-1 1 0,-1 3 0,12 1 0,-27 6 0,-2 8 0,7-6 0,-11 8 0,37-14 0,1 4 0,5-4 0,-41 12 0,35-8 0,-34 6 0,43-6 0,1-5 0,-4 5 0,3-2 0,0 3 0,-2-1 0,6 1 0,-29 7 0,20-5 0,-13 5 0,20-8 0,7 0 0,-5 0 0,5-1 0,0 1 0,3-1 0,0 3 0,0-3 0,3 3 0,-2-3 0,5-1 0,-2 1 0,-1 2 0,3 1 0,-3 1 0,3 0 0,3-1 0,-8 13 0,8-8 0,-5 12 0,7-10 0,0-1 0,3 4 0,-2-4 0,4 4 0,-2 0 0,3 1 0,0 2 0,0-2 0,0 3 0,0-4 0,0 4 0,6-3 0,4 4 0,3-1 0,6-2 0,0 3 0,1 0 0,7 2 0,5 11 0,-2-6 0,4 3 0,-10-9 0,2-7 0,-3 3 0,3-3 0,0 0 0,3-1 0,-2-2 0,2-1 0,0 1 0,-4-4 0,7-3 0,-3-1 0,3-5 0,10 3 0,-11-4 0,23-2 0,-13-1 0,40-3 0,-17 0 0,18 0 0,-23-7 0,4-2 0,-5-6 0,6-1 0,-5-3 0,4 2 0,-10-5 0,10 2 0,-9-3 0,-9 5 0,-1 0 0,-5 1 0,4-1 0,4-4 0,-5 1 0,-5 1 0,16-10 0,-21 11 0,17-14 0,-16 15 0,3-9 0,2 2 0,-3-3 0,0 0 0,-4 4 0,-4-2 0,-2 2 0,4-10 0,-5 6 0,4-6 0,-12 9 0,2-1 0,-5 2 0,3-1 0,-7 0 0,2 1 0,-4-4 0,2 3 0,-3-3 0,0 1 0,0-2 0,1 0 0,-1-3 0,-3 3 0,3 1 0,-5-11 0,4 16 0,-5-8 0,3 14 0,-3 1 0,0 2 0,0-2 0,0 5 0,0-5 0,0 6 0,0-6 0,0 5 0,0-2 0,-2 3 0,-1 0 0,-2-1 0,2 1 0,-1 3 0,1-3 0,-2 5 0,2-2 0,-1 2 0,2 1 0,-1-1 0,-1-2 0,1 4 0,1-3 0,-2 5 0,3-2 0,-1-2 0,2 1 0,0-2 0,-4 1 0,3 0 0,-6 0 0,7 3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15:24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2451 24575,'0'-23'0,"0"-11"0,10-17 0,10-15 0,18-3 0,8-9-1393,13-2 1393,-24 34 0,1 1 0,-1 4 0,-1-1 0,6-8 0,-1 0 0,-4 8 0,-3 2 169,-2 1 1,1-3-170,10-9 0,4-6 0,-2 5 0,-3 4 0,3 0-809,16-17 0,9-10 1,-7 10 808,-12 15 0,-1 4 0,22-15 0,-2 3-606,2-3 606,-24 30 0,1 1 0,20-15 0,19-3 0,-9 4 0,-14 16 0,0 3 0,17-10 0,-23 11 0,-4 3 889,-3 4-889,-8 1 0,-5 10 0,-2-3 2466,-10 8-2466,-7-3 731,-5 4-731,-5-4 0,0 3 0,0-2 0,0 3 0,0 0 0,5 0 0,0 0 0,5 0 0,0 0 0,-4 0 0,6 0 0,-10-4 0,6 3 0,-8-3 0,0 4 0,0-3 0,5 2 0,0-7 0,10 3 0,2-5 0,-1 1 0,4 3 0,-4-2 0,0 3 0,-1-5 0,-5 5 0,-4-2 0,2 6 0,-6-3 0,2 4 0,-4-4 0,0 3 0,0-2 0,-6 3 0,-7-8 0,-9 2 0,-3-7 0,-1 0 0,-1-6 0,-6-7 0,4-4 0,-5-7 0,1 5 0,-3-5 0,2 6 0,1 1 0,5 0 0,1 10 0,0-3 0,5 14 0,2 0 0,7 2 0,-2 6 0,3-3 0,3 4 0,6 8 0,13 3 0,6 8 0,13 7 0,-4 1 0,10 1 0,-3 4 0,-3-10 0,6 5 0,-12-7 0,12 4 0,-17-8 0,1 1 0,-11-9 0,-6 1 0,2-1 0,-4 0 0,0-3 0,0 2 0,0-6 0,1 2 0,-1 1 0,0-3 0,-1 6 0,-5-3 0,0 8 0,-9 1 0,-3 10 0,-4-4 0,-6 9 0,1 2 0,-1 1 0,-1 5 0,2-7 0,3 0 0,-2-4 0,8-2 0,-3-5 0,8-5 0,-3 0 0,7-5 0,-6 0 0,6 0 0,-3 0 0,4 0 0,0 0 0,-3-3 0,2 2 0,-3-3 0,4 3 0,0 1 0,0 0 0,0-1 0,0 1 0,0-1 0,0 1 0,0-1 0,-3 1 0,2 0 0,-3-1 0,4 1 0,0-8 0,0-5 0,-4-13 0,3-2 0,-3-8 0,4-2 0,0-1 0,0-11 0,0 11 0,0-4 0,0 5 0,0 1 0,0 4 0,0 2 0,0 5 0,4 0 0,0 5 0,5 0 0,-1 5 0,-4 0 0,3 3 0,-6-2 0,6 6 0,-6-6 0,-1 6 0,-1 0 0,-6 2 0,7 3 0,-4-4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17:05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11870 463 24575,'-16'0'0,"0"0"0,-20 0 0,2 0 0,-22 0 0,11 0 0,-18 0 0,-6 0 0,-8 0 0,27 0 0,0 0 0,-29 0 0,5 0 0,-3 0 0,23 0 0,1 0-304,-16 0 0,0 0 304,20 0 0,-2 0 0,-41 0 0,-2 0 0,30 0 0,0 0 0,-36 0 0,4 0 0,9 0 0,-2 0 0,11-6 0,3 1 0,-2-2 0,-15-7 0,24 6 0,4-1 0,6-3 0,1 1 0,-1-1 0,0-5 0,-8 4 0,6-9 0,-30 1 0,0-8 0,-7 7 0,3-1 0,27 6 0,-6 3 0,13-8 0,-13 8 608,14-3-608,-7 0 0,8 4 0,0-4 0,0 11 0,0-5 0,-24 4 0,30-4 0,-35-2 0,-1 1 0,5 5-214,29 1 1,0 1 213,-20 4 0,23-5 0,0 0 0,-39 4 0,39-1 0,-1-1 0,-40 4 0,-2 0-514,43 0 0,-2 0 514,-4 0 0,0 0 0,-5 0 0,1 0 0,3 0 0,-1 0 0,-7 0 0,-1 0 0,5 0 0,0 0 0,-5 0 0,-1 0 0,2 0 0,-1 0 0,-1 0 0,0 0 0,1 0 0,-2 0-719,-4 0 0,0 0 719,4 0 0,0 0 0,-4 0 0,-1 0 0,1 0 0,0 0 0,-1 0 0,-1 0-875,-10 0 0,-1 0 875,7 0 0,-4 0 0,-2 0 0,-7 0 0,5 0 0,-5 0 0,1 0-564,7 0 1,-4 0-1,7 0 564,-1 0 0,4 0 0,-7 0 0,-1 0-320,5 0 1,0 0 319,1 3 0,0 1 0,-5 0 0,1 1 0,8-1 0,1 1 0,-5 2 0,-1 0 0,3-6 0,-1-1 0,5 7 0,0 0 0,-1-2 0,1-1 0,0 0 0,1 0 119,5 4 0,1-2-119,3-5 0,2 0 0,-1 5 0,2 1 0,-28-6 0,19 6 0,1 0 0,-3-5 513,7 4 1,0 1-514,-13-6 0,17 6 0,-1-1 0,-16 1 0,-4 2 0,-1 2 0,0 3 0,16-5 0,0 0 0,-16 4 0,8-1 0,1 1 0,-1-1 1945,0 1-1945,1-1 0,6 0 0,-5 0 1738,14 0-1738,-7 0 1164,15 4-1164,-12 5 651,28-5-651,-7 7 210,24-13-210,4 7 0,1-4 0,4 5 0,0 0 0,0 0 0,4 5 0,-4 1 0,8 6 0,-3 5 0,4-4 0,0 10 0,0-4 0,5 13 0,18 3 0,10 7 0,17 2 0,13 2-734,3-5 734,-27-26 0,2-1 0,6-3 0,1-2 0,1 4 0,1-1 0,5-3 0,3-3-655,3 1 1,1 0 654,1-3 0,0 0 0,4 1 0,2-1 0,4-2 0,0-1 0,-4 4 0,0-2 0,9-4 0,1-1-822,-4 3 0,-1 0 822,-2-3 0,5-1 0,-8-2 0,5 0 0,-3-2 0,10 3 0,1-2-609,-11-2 1,4 0 0,-4-1 608,10-1 0,-3 0 0,7 0 0,1 0 0,-5-4 0,0 1 0,10 3 0,0-1 0,-4-6 0,0 0 0,5 2 0,1 1 0,5 0 0,1 0-735,-5-3 0,0 0 735,5 3 0,-1 0 0,-5-4 0,-1 0 0,0 0 0,1 0 0,5-1 0,1 2 0,-5 2 0,0 1 0,-1-3 0,0 0 0,-2 2 0,0 1 0,-4 0 0,-1 0 227,-1-4 0,4 2-227,-6 4 0,5 3 0,-6-2 0,3-5 0,-1-1-101,-5 6 1,5 1 0,-8-1 100,-4-3 0,-5 0 0,5 4 0,2 0 243,-1 0 0,0-1-243,-4 1 0,0-1 0,9-2 0,1-1 0,-10 3 0,0 0 0,15-6 0,0-1 233,-8 7 1,0 0-234,14-6 0,2 0 0,-5 3 0,0-1 0,5-3 0,0 0-737,1 0 0,-1 0 737,6 0 0,2 0 0,-34 0 0,0 0 0,2 0 0,2 0 0,1 0 0,0 0 0,-1 0 0,1 0 0,0 0 0,4 0 0,1 0 0,-2 0-232,-2 0 0,0 0 1,0 0 231,7 0 0,1 0 0,-1 0 0,-6 0 0,-2 0 0,1 0 0,1 0 0,1 0 0,4 0 0,19 0 0,4 1 0,-5-2 0,-21-1 0,-3-1 0,2 0 0,20 1 0,3-1 0,-9-1 0,-3-4 0,-7 0-50,7 0 1,-1 0 49,-15 0 0,0 0 0,4 1 0,0-1 0,-5-3 0,0 0 0,1 3 0,-3-1 465,-15-1 1,-1 0-466,10 3 0,-3-1 0,23-10 0,-29 10 0,0 0 0,34-16 2023,-9 10-2023,-18-3 2826,-2 0-2826,-11 0 1665,-2 0-1665,-7 2 699,-7 1-699,-5 3 0,4-3 0,-8 5 0,6-4 0,-11-1 0,1 1 0,-7-4 0,4 7 0,-4-7 0,9-2 0,-4-1 0,1-3 0,3 0 0,-4 4 0,1-9 0,-2 8 0,-4-3 0,0 0 0,0 4 0,1-9 0,-5 8 0,0-3 0,-5 0 0,0-1 0,0-6 0,0-12 0,-10 3 0,-2-11 0,-14 12 0,-3-6 0,-4 4 0,-1 0 0,-6 0 0,8 14 0,-5-1 0,7 7 0,1 1 0,-1 3 0,-5 2 0,4 4 0,-5-1 0,1 1 0,4 0 0,-24-5 0,21 4 0,-15 0 0,25 3 0,-4 7 0,3-7 0,-4 6 0,-1-6 0,6 7 0,-4-4 0,3 1 0,-4 3 0,4-4 0,-3 1 0,9 3 0,-9-4 0,8 5 0,-3 0 0,10 0 0,-4 0 0,8 0 0,-4 0 0,5 0 0,0 0 0,0 0 0,0 0 0,3-3 0,2 2 0,3-3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19:08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1 24575,'0'31'0,"0"16"0,0 6 0,0 4 0,0 1 0,0 5-339,0 7 1,0 0 338,0-11 0,0-6 0,0 2 0,0 23 0,0-3 0,0 2 0,0 23 0,1-31 0,3-4 0,2 0 167,5-14-167,0-1 0,8 26 0,-11-36 0,9 18 0,-16-42 510,6-6-510,-6 2 0,6-4 0,-6 0 0,3 4 0,-1-7 0,-2 5 0,-1-9 0,-5 3 0,-7-4 0,-7-5 0,-5-5 0,-12-6 0,5 1 0,-10-6 0,4 5 0,-6-1 0,6-2 0,-4 7 0,15-6 0,-8 7 0,14-2 0,2 4 0,1 4 0,7-2 0,-2 6 0,8-7 0,-3 7 0,9-2 0,9 3 0,8 0 0,10 8 0,1 3 0,5 10 0,-4-6 0,12 11 0,-12-13 0,6 12 0,-2-9 0,-4-1 0,0 4 0,-3-8 0,-9 2 0,4 0 0,-5-3 0,-5 2 0,0-3 0,-5-5 0,0 0 0,0-4 0,0 0 0,-1-4 0,1-4 0,2-23 0,5-10 0,8-17 0,7 1 0,-1 5 0,5-11 0,-10 9 0,26-32 0,-23 30 0,15-8 0,-26 33 0,-2 8 0,-5 5 0,-1 5 0,1 4 0,-5 1 0,-4 8 0,-8-4 0,3 4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4:19:12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870 293 24575,'27'0'0,"3"0"0,27 0 0,-16 0 0,28 0 0,-22 0 0,26 0 0,-13 0 0,12 0 0,-19 0 0,-2 0 0,-9 0 0,-11 0 0,4 0 0,-11 0 0,14 0 0,-20 0 0,9 0 0,-19 0 0,0 0 0,-1 0 0,-9 0 0,-5 0 0,-9 0 0,-7 0 0,-2 0 0,-10 0 0,-9 0 0,-1 0 0,-18 0 0,10 0 0,-20 0 0,6 0 0,-1 0 0,-5 0 0,18 0 0,-1 0 0,-22 5 0,25-2 0,3 0 0,-6 9 0,11-6 0,-4 4 0,12-5 0,-5 1 0,-28 7 0,30-11 0,-28 11 0,49-12 0,-4 4 0,5-5 0,0 0 0,0 0 0,0 0 0,4 0 0,-3 0 0,4 4 0,-1-3 0,-3 3 0,3-4 0,1 0 0,-4 4 0,8-3 0,-8 3 0,7-4 0,-7 0 0,8 0 0,0 3 0,2-2 0,2 3 0,-3-4 0,0 0 0,0 0 0,0 0 0,0 0 0,1 0 0,-1 0 0,0 0 0,1 0 0,-1 0 0,7 0 0,6 0 0,8 0 0,9 0 0,2 0 0,12-5 0,7 4 0,8-9 0,23 9 0,3-5 0,8 6 0,6 0-711,-6 0 711,8-6 0,-41 6 0,-1-1 0,22-5 0,-10 5 0,0 2 0,-1-1 0,-3 0 0,1 0 0,9 0-265,22 0 265,-14 0 0,6 0 0,-9 0 0,1-6 0,-15 5 0,4-4 0,-20 0 0,0 4 702,-9-4-702,-10 5 274,-2 0-274,-10 0 0,4 0 0,-8 0 0,4 0 0,-6 0 0,-2-4 0,-5 4 0,-4-4 0,-4 4 0,-4 0 0,2 0 0,-7 0 0,8-8 0,-13 6 0,6-10 0,-12 7 0,4-9 0,-12 3 0,-1-9 0,-6 3 0,-6-5 0,-2-5 0,-7 2 0,0-8 0,0 8 0,6-3 0,9 7 0,7 5 0,12 2 0,5 5 0,2 0 0,12 1 0,-7 3 0,14 1 0,-1 4 0,7 0 0,4 0 0,7 0 0,5 4 0,6 6 0,5 6 0,-4 4 0,10 1 0,-10-1 0,10 1 0,-10-1 0,4 0 0,-5 0 0,-6-1 0,4-4 0,-13-3 0,7-3 0,-13 0 0,7 3 0,-7-7 0,-1 6 0,-4-7 0,-4 4 0,0-1 0,0 1 0,-8 0 0,2 0 0,-11 1 0,3 9 0,-4-3 0,-2 13 0,1-4 0,-1 6 0,1-1 0,3 0 0,-3 7 0,8-11 0,-4 15 0,2-19 0,6 13 0,-5-15 0,6 9 0,1-8 0,-3 3 0,7-10 0,-3 0 0,4-5 0,0 0 0,0 0 0,-4-4 0,3-3 0,-3-6 0,4-2 0,0-1 0,0 0 0,0 0 0,0 0 0,0-4 0,0-2 0,0 4 0,0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8T22:08:34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1 24575,'0'42'0,"0"-15"0,0 40 0,0-16 0,0 14 0,0 6 0,0-18 0,0 2-724,0 29 724,0-16 0,0 1 0,0 29 0,0-34 0,0 2-605,0-6 0,0 0 605,0 12 0,0-3 0,3-18 0,1-1 0,0 19 0,1-2-609,11 24 609,-8-33 0,0 0 0,8 27-113,-1-3 113,-1-17 652,-1-10-652,0-17 1206,-2-8-1206,0-13 668,0-2-668,-5-4 130,-2-1-130,-4 0 0,5 0 0,-4 0 0,-1-8 0,-11-5 0,-6-12 0,-5 2 0,-1-8 0,-7 7 0,6-7 0,-5 8 0,0-10 0,4 10 0,2-4 0,1 6 0,5 0 0,0 0 0,-5 0 0,11 0 0,-11 0 0,11 0 0,-5 5 0,5-3 0,1 3 0,-1-4 0,1 4 0,4-3 0,-7 3 0,6-4 0,-8 4 0,4-3 0,1 7 0,0-7 0,4 3 0,-3 1 0,7-5 0,-7 9 0,8-8 0,0 8 0,12-3 0,6 4 0,12 5 0,-5 2 0,12 5 0,2 7 0,1 0 0,6 1 0,-8-2 0,8 1 0,-6-5 0,6 5 0,-14-2 0,4-4 0,-11 4 0,12-5 0,-12 0 0,5-1 0,-11 0 0,3 1 0,-10-2 0,5 1 0,-6-6 0,1 0 0,-1-1 0,0-3 0,-5 8 0,0-12 0,-5-4 0,5-16 0,2-8 0,11-6 0,2-8 0,7-10 0,1-2 0,7-14 0,-5 6 0,12-2 0,-11-4 0,11 4 0,-12 2 0,5 2 0,-9 17 0,0-7 0,-6 20 0,-2-10 0,-6 19 0,-1 0 0,0 8 0,-1 6 0,0 0 0,-4 8 0,-2-1 0,-4 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8T22:08:37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516 0 24575,'-5'13'0,"0"14"0,5 33 0,0 39-1665,0-40 0,0 3 1665,0 16 0,0 0 0,0-3 0,0-3 0,0-4 0,0-1-257,0 2 0,0 0 257,0-9 0,0 2 0,0 9 0,0 1 0,0-10 0,0-2 322,0-5 0,0-3-322,0 31 0,0-26 0,0-11 1603,0-16-1603,0-8 1312,0-5-1312,0-1 285,5-6-285,-4 0 0,3 0 0,1-5 0,-4 4 0,3-4 0,-4 6 0,0 4 0,5-3 0,-4 4 0,4-6 0,-5 0 0,0 0 0,0 1 0,0-1 0,4 0 0,-3 0 0,4 1 0,-5-1 0,0 6 0,0-5 0,5 10 0,-4-9 0,4 4 0,-5-6 0,0 0 0,0 0 0,0 0 0,-4-4 0,-7-7 0,-14-18 0,-9-17 0,-22-8 0,10-5 0,-17-2 0,12 1 0,-7-3 0,7 4 0,4 14 0,14 4 0,4 12 0,12 3 0,1 5 0,5 6 0,6-4 0,4 8 0,7-4 0,3 5 0,7 0 0,1 5 0,12 2 0,-4 10 0,10 2 0,-10 3 0,10 3 0,-11-2 0,12 1 0,-12-1 0,5 1 0,-6-1 0,-6-6 0,4 4 0,-9-9 0,4 3 0,-6-4 0,0-1 0,0 0 0,1 0 0,-1 0 0,5 5 0,-9-3 0,8-2 0,-13-1 0,8-8 0,-4 3 0,0 0 0,4 2 0,-4 4 0,5 0 0,0-5 0,-5 4 0,-1-12 0,6-4 0,11-17 0,12-9 0,15-9 0,3-7 0,7-4 0,10-7-618,-7 0 618,15-2 0,-15 9 0,7-6 0,-10 13 0,1-4 0,-10 14 0,-9 4 0,-11 8 0,-6 6 0,-6 2 0,-1 10 618,-6-3-618,0 8 0,-4-4 0,-2 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D548A7-3B64-4743-83F0-D1D958757DD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9D2EF7-2BED-714D-A19F-C0326CC8420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23546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48A7-3B64-4743-83F0-D1D958757DD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2EF7-2BED-714D-A19F-C0326CC8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48A7-3B64-4743-83F0-D1D958757DD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2EF7-2BED-714D-A19F-C0326CC8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48A7-3B64-4743-83F0-D1D958757DD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2EF7-2BED-714D-A19F-C0326CC8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4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D548A7-3B64-4743-83F0-D1D958757DD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9D2EF7-2BED-714D-A19F-C0326CC842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844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48A7-3B64-4743-83F0-D1D958757DD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2EF7-2BED-714D-A19F-C0326CC8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48A7-3B64-4743-83F0-D1D958757DD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2EF7-2BED-714D-A19F-C0326CC8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48A7-3B64-4743-83F0-D1D958757DD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2EF7-2BED-714D-A19F-C0326CC8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48A7-3B64-4743-83F0-D1D958757DD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2EF7-2BED-714D-A19F-C0326CC8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4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D548A7-3B64-4743-83F0-D1D958757DD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9D2EF7-2BED-714D-A19F-C0326CC842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347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D548A7-3B64-4743-83F0-D1D958757DD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9D2EF7-2BED-714D-A19F-C0326CC842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562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ED548A7-3B64-4743-83F0-D1D958757DD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F9D2EF7-2BED-714D-A19F-C0326CC842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37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14.tiff"/><Relationship Id="rId7" Type="http://schemas.openxmlformats.org/officeDocument/2006/relationships/image" Target="../media/image31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4.xml"/><Relationship Id="rId11" Type="http://schemas.openxmlformats.org/officeDocument/2006/relationships/image" Target="../media/image29.png"/><Relationship Id="rId5" Type="http://schemas.openxmlformats.org/officeDocument/2006/relationships/image" Target="../media/image30.png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100.png"/><Relationship Id="rId3" Type="http://schemas.openxmlformats.org/officeDocument/2006/relationships/image" Target="../media/image7.png"/><Relationship Id="rId21" Type="http://schemas.openxmlformats.org/officeDocument/2006/relationships/customXml" Target="../ink/ink14.xml"/><Relationship Id="rId7" Type="http://schemas.openxmlformats.org/officeDocument/2006/relationships/image" Target="../media/image40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customXml" Target="../ink/ink11.xml"/><Relationship Id="rId24" Type="http://schemas.openxmlformats.org/officeDocument/2006/relationships/image" Target="../media/image14.png"/><Relationship Id="rId5" Type="http://schemas.openxmlformats.org/officeDocument/2006/relationships/image" Target="../media/image32.png"/><Relationship Id="rId23" Type="http://schemas.openxmlformats.org/officeDocument/2006/relationships/customXml" Target="../ink/ink15.xml"/><Relationship Id="rId10" Type="http://schemas.openxmlformats.org/officeDocument/2006/relationships/image" Target="../media/image60.png"/><Relationship Id="rId19" Type="http://schemas.openxmlformats.org/officeDocument/2006/relationships/customXml" Target="../ink/ink13.xml"/><Relationship Id="rId4" Type="http://schemas.openxmlformats.org/officeDocument/2006/relationships/customXml" Target="../ink/ink8.xml"/><Relationship Id="rId2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1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customXml" Target="../ink/ink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22.xml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3.png"/><Relationship Id="rId18" Type="http://schemas.openxmlformats.org/officeDocument/2006/relationships/customXml" Target="../ink/ink31.xml"/><Relationship Id="rId3" Type="http://schemas.openxmlformats.org/officeDocument/2006/relationships/image" Target="../media/image11.tiff"/><Relationship Id="rId7" Type="http://schemas.openxmlformats.org/officeDocument/2006/relationships/image" Target="../media/image20.png"/><Relationship Id="rId12" Type="http://schemas.openxmlformats.org/officeDocument/2006/relationships/customXml" Target="../ink/ink28.xml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22.png"/><Relationship Id="rId5" Type="http://schemas.openxmlformats.org/officeDocument/2006/relationships/image" Target="../media/image190.png"/><Relationship Id="rId15" Type="http://schemas.openxmlformats.org/officeDocument/2006/relationships/image" Target="../media/image24.png"/><Relationship Id="rId10" Type="http://schemas.openxmlformats.org/officeDocument/2006/relationships/customXml" Target="../ink/ink27.xml"/><Relationship Id="rId19" Type="http://schemas.openxmlformats.org/officeDocument/2006/relationships/image" Target="../media/image26.png"/><Relationship Id="rId4" Type="http://schemas.openxmlformats.org/officeDocument/2006/relationships/customXml" Target="../ink/ink24.xml"/><Relationship Id="rId9" Type="http://schemas.openxmlformats.org/officeDocument/2006/relationships/image" Target="../media/image210.png"/><Relationship Id="rId14" Type="http://schemas.openxmlformats.org/officeDocument/2006/relationships/customXml" Target="../ink/ink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BBFF-7214-6F43-99E6-CEB505624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444978"/>
            <a:ext cx="8361229" cy="3922412"/>
          </a:xfrm>
        </p:spPr>
        <p:txBody>
          <a:bodyPr>
            <a:normAutofit fontScale="90000"/>
          </a:bodyPr>
          <a:lstStyle/>
          <a:p>
            <a:r>
              <a:rPr lang="en-US" dirty="0"/>
              <a:t>Quick Tour of Blackboard Collaborate </a:t>
            </a:r>
            <a:br>
              <a:rPr lang="en-US" dirty="0"/>
            </a:br>
            <a:r>
              <a:rPr lang="en-US" dirty="0"/>
              <a:t>Video Chats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B3F8D-2EC2-3847-B45B-09771A2E0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217" y="5367390"/>
            <a:ext cx="6831673" cy="1086237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8C009B-0CD2-A74B-93C9-BECEB48E5F87}"/>
                  </a:ext>
                </a:extLst>
              </p14:cNvPr>
              <p14:cNvContentPartPr/>
              <p14:nvPr/>
            </p14:nvContentPartPr>
            <p14:xfrm>
              <a:off x="5857462" y="173151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8C009B-0CD2-A74B-93C9-BECEB48E5F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8822" y="172287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47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67BCAE-E42B-F34C-92CF-C0645BA2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the view button to switch between group view and speaker view: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2707B0-578B-3047-9380-C64C81F283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Group view (everyone is equal size):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1C075-6612-3B4D-BA9C-1FD519CB5F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Speaker view (whoever is speaking is largest):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3B429-C00C-7D4E-A34E-2714A7D0E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26"/>
          <a:stretch/>
        </p:blipFill>
        <p:spPr>
          <a:xfrm>
            <a:off x="7655057" y="3150455"/>
            <a:ext cx="4098405" cy="2836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642677-3B53-2648-8233-60E580DE9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6178" y="3049750"/>
            <a:ext cx="4069626" cy="2836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053E64-D488-FA49-A932-61A264A11C24}"/>
                  </a:ext>
                </a:extLst>
              </p14:cNvPr>
              <p14:cNvContentPartPr/>
              <p14:nvPr/>
            </p14:nvContentPartPr>
            <p14:xfrm>
              <a:off x="5818582" y="1969836"/>
              <a:ext cx="415440" cy="108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053E64-D488-FA49-A932-61A264A11C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9582" y="1960836"/>
                <a:ext cx="43308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0CA6CEA-BFF8-1247-9A09-E24F4DC070EF}"/>
                  </a:ext>
                </a:extLst>
              </p14:cNvPr>
              <p14:cNvContentPartPr/>
              <p14:nvPr/>
            </p14:nvContentPartPr>
            <p14:xfrm>
              <a:off x="10575622" y="1486716"/>
              <a:ext cx="1219680" cy="1549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0CA6CEA-BFF8-1247-9A09-E24F4DC070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66982" y="1477716"/>
                <a:ext cx="1237320" cy="15670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988E74B-7844-5340-B780-B03630253254}"/>
              </a:ext>
            </a:extLst>
          </p:cNvPr>
          <p:cNvSpPr/>
          <p:nvPr/>
        </p:nvSpPr>
        <p:spPr>
          <a:xfrm>
            <a:off x="4664492" y="3272820"/>
            <a:ext cx="1014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Apple Color Emoji" pitchFamily="2" charset="0"/>
                <a:ea typeface="Calibri" panose="020F0502020204030204" pitchFamily="34" charset="0"/>
                <a:cs typeface="Times New Roman (Body CS)"/>
                <a:sym typeface="Apple Color Emoji" pitchFamily="2" charset="0"/>
              </a:rPr>
              <a:t>👩</a:t>
            </a:r>
            <a:r>
              <a:rPr lang="en-US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59129-EF70-D64F-B9C1-3E06052CCD54}"/>
              </a:ext>
            </a:extLst>
          </p:cNvPr>
          <p:cNvSpPr/>
          <p:nvPr/>
        </p:nvSpPr>
        <p:spPr>
          <a:xfrm>
            <a:off x="9153166" y="5182023"/>
            <a:ext cx="551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pple Color Emoji" pitchFamily="2" charset="0"/>
                <a:ea typeface="Calibri" panose="020F0502020204030204" pitchFamily="34" charset="0"/>
                <a:cs typeface="Times New Roman (Body CS)"/>
                <a:sym typeface="Apple Color Emoji" pitchFamily="2" charset="0"/>
              </a:rPr>
              <a:t>👩</a:t>
            </a:r>
            <a:r>
              <a:rPr lang="en-US" sz="8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E32FE0-FCAC-AA4B-AE90-D6E6304730DF}"/>
              </a:ext>
            </a:extLst>
          </p:cNvPr>
          <p:cNvSpPr/>
          <p:nvPr/>
        </p:nvSpPr>
        <p:spPr>
          <a:xfrm>
            <a:off x="2659799" y="3429000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👨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28102D-A466-E740-A977-8F8C5EABA5A0}"/>
              </a:ext>
            </a:extLst>
          </p:cNvPr>
          <p:cNvSpPr/>
          <p:nvPr/>
        </p:nvSpPr>
        <p:spPr>
          <a:xfrm>
            <a:off x="8866019" y="3360206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/>
              <a:t>👨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3E73AF-0823-1249-8A50-E2387B667524}"/>
              </a:ext>
            </a:extLst>
          </p:cNvPr>
          <p:cNvSpPr/>
          <p:nvPr/>
        </p:nvSpPr>
        <p:spPr>
          <a:xfrm>
            <a:off x="7624641" y="5698123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pple Color Emoji" pitchFamily="2" charset="0"/>
                <a:ea typeface="Calibri" panose="020F0502020204030204" pitchFamily="34" charset="0"/>
                <a:cs typeface="Times New Roman (Body CS)"/>
                <a:sym typeface="Apple Color Emoji" pitchFamily="2" charset="0"/>
              </a:rPr>
              <a:t>👩</a:t>
            </a:r>
            <a:r>
              <a:rPr lang="en-US" sz="160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2B419-129F-5043-8DB5-DC29B68E7249}"/>
              </a:ext>
            </a:extLst>
          </p:cNvPr>
          <p:cNvSpPr/>
          <p:nvPr/>
        </p:nvSpPr>
        <p:spPr>
          <a:xfrm>
            <a:off x="2109167" y="5580353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pple Color Emoji" pitchFamily="2" charset="0"/>
                <a:ea typeface="Calibri" panose="020F0502020204030204" pitchFamily="34" charset="0"/>
                <a:cs typeface="Times New Roman (Body CS)"/>
                <a:sym typeface="Apple Color Emoji" pitchFamily="2" charset="0"/>
              </a:rPr>
              <a:t>👩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D9D9C61-6BDC-F84C-841A-548D9C6960B7}"/>
                  </a:ext>
                </a:extLst>
              </p14:cNvPr>
              <p14:cNvContentPartPr/>
              <p14:nvPr/>
            </p14:nvContentPartPr>
            <p14:xfrm>
              <a:off x="5923010" y="3083660"/>
              <a:ext cx="349200" cy="249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D9D9C61-6BDC-F84C-841A-548D9C6960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4370" y="3074660"/>
                <a:ext cx="3668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D7A9B5E-EC27-8346-95EE-55E9579E44F2}"/>
                  </a:ext>
                </a:extLst>
              </p14:cNvPr>
              <p14:cNvContentPartPr/>
              <p14:nvPr/>
            </p14:nvContentPartPr>
            <p14:xfrm>
              <a:off x="10988090" y="3153500"/>
              <a:ext cx="870840" cy="527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D7A9B5E-EC27-8346-95EE-55E9579E44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79090" y="3144860"/>
                <a:ext cx="888480" cy="5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13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AC63-96E9-174E-B91D-DDBCF630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215" y="185737"/>
            <a:ext cx="9601200" cy="957263"/>
          </a:xfrm>
        </p:spPr>
        <p:txBody>
          <a:bodyPr>
            <a:normAutofit fontScale="90000"/>
          </a:bodyPr>
          <a:lstStyle/>
          <a:p>
            <a:r>
              <a:rPr lang="en-US" dirty="0"/>
              <a:t>Click on the Blackboard Collaborate link in the left-hand menu: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38437A-0765-974B-9A15-612E0D272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27" y="1328736"/>
            <a:ext cx="10437847" cy="54454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AB0327-EF46-0C4E-AB5E-07829C2FB7F5}"/>
                  </a:ext>
                </a:extLst>
              </p14:cNvPr>
              <p14:cNvContentPartPr/>
              <p14:nvPr/>
            </p14:nvContentPartPr>
            <p14:xfrm>
              <a:off x="981022" y="2637675"/>
              <a:ext cx="1605960" cy="483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AB0327-EF46-0C4E-AB5E-07829C2FB7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382" y="2629035"/>
                <a:ext cx="1623600" cy="5011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E3BF89B-9EDD-2447-92B0-B5A47F524EA7}"/>
              </a:ext>
            </a:extLst>
          </p:cNvPr>
          <p:cNvSpPr txBox="1"/>
          <p:nvPr/>
        </p:nvSpPr>
        <p:spPr>
          <a:xfrm>
            <a:off x="7766756" y="5067599"/>
            <a:ext cx="340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Then click here to see the list of class meetings: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046A91-F65E-BB49-9733-B692EFAAC830}"/>
                  </a:ext>
                </a:extLst>
              </p14:cNvPr>
              <p14:cNvContentPartPr/>
              <p14:nvPr/>
            </p14:nvContentPartPr>
            <p14:xfrm>
              <a:off x="10753822" y="4030244"/>
              <a:ext cx="582840" cy="431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046A91-F65E-BB49-9733-B692EFAAC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44822" y="4021244"/>
                <a:ext cx="60048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0FE31C-858D-D342-BF39-4D4BCFC80EA5}"/>
                  </a:ext>
                </a:extLst>
              </p14:cNvPr>
              <p14:cNvContentPartPr/>
              <p14:nvPr/>
            </p14:nvContentPartPr>
            <p14:xfrm>
              <a:off x="9678502" y="4228244"/>
              <a:ext cx="981720" cy="882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0FE31C-858D-D342-BF39-4D4BCFC80E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69502" y="4219244"/>
                <a:ext cx="999360" cy="9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637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6742-DBFC-BE44-99EF-4993F809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21355"/>
            <a:ext cx="9973733" cy="2012245"/>
          </a:xfrm>
        </p:spPr>
        <p:txBody>
          <a:bodyPr>
            <a:normAutofit/>
          </a:bodyPr>
          <a:lstStyle/>
          <a:p>
            <a:r>
              <a:rPr lang="en-US" sz="4000" dirty="0"/>
              <a:t>Click on the meeting for the correct date. It will become available 15 minutes before the scheduled start time: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9A350C-A474-3C4F-894B-AA3134FEE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707037"/>
            <a:ext cx="9601200" cy="2739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6E02E8-78CA-744B-A53A-F555BDD04149}"/>
                  </a:ext>
                </a:extLst>
              </p14:cNvPr>
              <p14:cNvContentPartPr/>
              <p14:nvPr/>
            </p14:nvContentPartPr>
            <p14:xfrm>
              <a:off x="1869022" y="3443444"/>
              <a:ext cx="4595760" cy="710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6E02E8-78CA-744B-A53A-F555BDD04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0382" y="3434804"/>
                <a:ext cx="4613400" cy="72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32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28C5-6C26-8B47-894B-DF4D2392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7133"/>
            <a:ext cx="9601200" cy="1188156"/>
          </a:xfrm>
        </p:spPr>
        <p:txBody>
          <a:bodyPr>
            <a:normAutofit fontScale="90000"/>
          </a:bodyPr>
          <a:lstStyle/>
          <a:p>
            <a:r>
              <a:rPr lang="en-US" dirty="0"/>
              <a:t>Open the drop-down menu to access recordings of previous classes: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4B5768-47EC-5845-AB6E-9098DC38B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21" y="2758977"/>
            <a:ext cx="9601200" cy="3335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FB3159-A43F-8344-83A3-DA6E7ECF967B}"/>
              </a:ext>
            </a:extLst>
          </p:cNvPr>
          <p:cNvSpPr txBox="1"/>
          <p:nvPr/>
        </p:nvSpPr>
        <p:spPr>
          <a:xfrm>
            <a:off x="3420534" y="1962467"/>
            <a:ext cx="340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to open the menu: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DEB1B-A06D-814E-8A05-9CB8A5B6C5AE}"/>
              </a:ext>
            </a:extLst>
          </p:cNvPr>
          <p:cNvSpPr txBox="1"/>
          <p:nvPr/>
        </p:nvSpPr>
        <p:spPr>
          <a:xfrm>
            <a:off x="733776" y="4335625"/>
            <a:ext cx="1682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to access the recordings: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99AB3D-692F-5249-A257-5C2C45619852}"/>
                  </a:ext>
                </a:extLst>
              </p14:cNvPr>
              <p14:cNvContentPartPr/>
              <p14:nvPr/>
            </p14:nvContentPartPr>
            <p14:xfrm>
              <a:off x="4472333" y="2331799"/>
              <a:ext cx="313920" cy="556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99AB3D-692F-5249-A257-5C2C456198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3693" y="2323159"/>
                <a:ext cx="33156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6D08E25-39CA-2A40-9EE0-E0AFC7EB60BF}"/>
                  </a:ext>
                </a:extLst>
              </p14:cNvPr>
              <p14:cNvContentPartPr/>
              <p14:nvPr/>
            </p14:nvContentPartPr>
            <p14:xfrm>
              <a:off x="1953262" y="4800284"/>
              <a:ext cx="723960" cy="28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6D08E25-39CA-2A40-9EE0-E0AFC7EB60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4262" y="4791644"/>
                <a:ext cx="741600" cy="3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047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93D5-2323-CA4F-A99D-2CA8178E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402" y="245251"/>
            <a:ext cx="9601200" cy="1485900"/>
          </a:xfrm>
        </p:spPr>
        <p:txBody>
          <a:bodyPr/>
          <a:lstStyle/>
          <a:p>
            <a:r>
              <a:rPr lang="en-US" dirty="0"/>
              <a:t>Once you’re in a meeting, you should see a panel on the right: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DFD4CE-A9C1-9749-8AD0-D385B7941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58" y="2194741"/>
            <a:ext cx="3147499" cy="44040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BEE6DC-BA58-E14F-A2D4-13B62A6E4573}"/>
              </a:ext>
            </a:extLst>
          </p:cNvPr>
          <p:cNvSpPr txBox="1"/>
          <p:nvPr/>
        </p:nvSpPr>
        <p:spPr>
          <a:xfrm>
            <a:off x="5715846" y="3549677"/>
            <a:ext cx="1400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for the chat window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F7966-6BB1-4147-8B62-7DFA18B4607E}"/>
              </a:ext>
            </a:extLst>
          </p:cNvPr>
          <p:cNvSpPr/>
          <p:nvPr/>
        </p:nvSpPr>
        <p:spPr>
          <a:xfrm>
            <a:off x="7119542" y="3369359"/>
            <a:ext cx="1400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here for the participant list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72329A-746F-0D4D-BCAA-65F77509B864}"/>
              </a:ext>
            </a:extLst>
          </p:cNvPr>
          <p:cNvSpPr/>
          <p:nvPr/>
        </p:nvSpPr>
        <p:spPr>
          <a:xfrm>
            <a:off x="8929688" y="3507859"/>
            <a:ext cx="1585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here for audio/video settings</a:t>
            </a:r>
          </a:p>
        </p:txBody>
      </p:sp>
      <p:pic>
        <p:nvPicPr>
          <p:cNvPr id="9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F01005-1673-754F-A023-BBF977324A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552" y="4631473"/>
            <a:ext cx="6553070" cy="17452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41FFA-0310-674C-BD16-F7F2E0456860}"/>
              </a:ext>
            </a:extLst>
          </p:cNvPr>
          <p:cNvSpPr/>
          <p:nvPr/>
        </p:nvSpPr>
        <p:spPr>
          <a:xfrm>
            <a:off x="10515600" y="2811013"/>
            <a:ext cx="12935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here to open the panel if you don’t see it yet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3C0F07-5D88-9449-B347-089C97785A3E}"/>
                  </a:ext>
                </a:extLst>
              </p14:cNvPr>
              <p14:cNvContentPartPr/>
              <p14:nvPr/>
            </p14:nvContentPartPr>
            <p14:xfrm>
              <a:off x="6193102" y="4679347"/>
              <a:ext cx="433800" cy="729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3C0F07-5D88-9449-B347-089C97785A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4102" y="4670707"/>
                <a:ext cx="45144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3E5BB17-69F6-4F4A-9358-AB58BBBF7321}"/>
                  </a:ext>
                </a:extLst>
              </p14:cNvPr>
              <p14:cNvContentPartPr/>
              <p14:nvPr/>
            </p14:nvContentPartPr>
            <p14:xfrm>
              <a:off x="7562902" y="4486747"/>
              <a:ext cx="513000" cy="712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3E5BB17-69F6-4F4A-9358-AB58BBBF73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53902" y="4477747"/>
                <a:ext cx="53064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6518D7E-98C7-7C4F-990B-D5E3F3CFA868}"/>
                  </a:ext>
                </a:extLst>
              </p14:cNvPr>
              <p14:cNvContentPartPr/>
              <p14:nvPr/>
            </p14:nvContentPartPr>
            <p14:xfrm>
              <a:off x="11109262" y="4174267"/>
              <a:ext cx="366480" cy="1413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6518D7E-98C7-7C4F-990B-D5E3F3CFA8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00622" y="4165267"/>
                <a:ext cx="384120" cy="14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65C298-A062-8E4D-98AE-A1656A51EE99}"/>
                  </a:ext>
                </a:extLst>
              </p14:cNvPr>
              <p14:cNvContentPartPr/>
              <p14:nvPr/>
            </p14:nvContentPartPr>
            <p14:xfrm>
              <a:off x="1708448" y="5894518"/>
              <a:ext cx="2827440" cy="964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65C298-A062-8E4D-98AE-A1656A51EE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9448" y="5885518"/>
                <a:ext cx="2845080" cy="9820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0971E2BC-ED16-BB4F-8BDD-E39FE8D51805}"/>
              </a:ext>
            </a:extLst>
          </p:cNvPr>
          <p:cNvSpPr/>
          <p:nvPr/>
        </p:nvSpPr>
        <p:spPr>
          <a:xfrm>
            <a:off x="4673821" y="1792936"/>
            <a:ext cx="1422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List of participants in the meeting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DA985CF-CB9D-4C4A-8B88-E1ECB02BD281}"/>
                  </a:ext>
                </a:extLst>
              </p14:cNvPr>
              <p14:cNvContentPartPr/>
              <p14:nvPr/>
            </p14:nvContentPartPr>
            <p14:xfrm>
              <a:off x="4152142" y="2198796"/>
              <a:ext cx="547200" cy="302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DA985CF-CB9D-4C4A-8B88-E1ECB02BD28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43142" y="2190156"/>
                <a:ext cx="564840" cy="31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01C132F-7239-D446-A9FE-B7B84F06DEA0}"/>
              </a:ext>
            </a:extLst>
          </p:cNvPr>
          <p:cNvGrpSpPr/>
          <p:nvPr/>
        </p:nvGrpSpPr>
        <p:grpSpPr>
          <a:xfrm>
            <a:off x="4462102" y="4752404"/>
            <a:ext cx="566280" cy="1754640"/>
            <a:chOff x="4462102" y="4752404"/>
            <a:chExt cx="566280" cy="175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BF86667-D66C-514E-9EDA-26D234077661}"/>
                    </a:ext>
                  </a:extLst>
                </p14:cNvPr>
                <p14:cNvContentPartPr/>
                <p14:nvPr/>
              </p14:nvContentPartPr>
              <p14:xfrm>
                <a:off x="4462102" y="4752404"/>
                <a:ext cx="566280" cy="1224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BF86667-D66C-514E-9EDA-26D23407766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53462" y="4743764"/>
                  <a:ext cx="583920" cy="12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D7A3184-6A98-8546-B02A-F374792D7A65}"/>
                    </a:ext>
                  </a:extLst>
                </p14:cNvPr>
                <p14:cNvContentPartPr/>
                <p14:nvPr/>
              </p14:nvContentPartPr>
              <p14:xfrm>
                <a:off x="4615822" y="6205724"/>
                <a:ext cx="392040" cy="301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D7A3184-6A98-8546-B02A-F374792D7A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06822" y="6196724"/>
                  <a:ext cx="40968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CE46D6-DEA4-6F4D-A28B-FF8C1E1B88EB}"/>
                  </a:ext>
                </a:extLst>
              </p14:cNvPr>
              <p14:cNvContentPartPr/>
              <p14:nvPr/>
            </p14:nvContentPartPr>
            <p14:xfrm>
              <a:off x="9378982" y="4574564"/>
              <a:ext cx="775800" cy="905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CE46D6-DEA4-6F4D-A28B-FF8C1E1B88E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70342" y="4565564"/>
                <a:ext cx="793440" cy="9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72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5FE2-88AF-0C4D-AB90-60C0F82C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/>
          <a:lstStyle/>
          <a:p>
            <a:r>
              <a:rPr lang="en-US" dirty="0"/>
              <a:t>Click the settings icon if you need to adjust your microphone or speakers: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8C272-B75E-EF43-B225-74BC3E994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467" y="2237367"/>
            <a:ext cx="2964873" cy="9836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here to take or upload a profile picture: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2B6E7-A138-AD48-B97D-55A5915FF1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479" y="1733550"/>
            <a:ext cx="3330842" cy="48904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893D63-FB2B-B94E-BF42-64035B399D13}"/>
                  </a:ext>
                </a:extLst>
              </p14:cNvPr>
              <p14:cNvContentPartPr/>
              <p14:nvPr/>
            </p14:nvContentPartPr>
            <p14:xfrm>
              <a:off x="8586238" y="1638224"/>
              <a:ext cx="2962440" cy="4439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893D63-FB2B-B94E-BF42-64035B399D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7237" y="1629224"/>
                <a:ext cx="2980082" cy="44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2DC69B-1C73-914F-9A3D-14CC753576BA}"/>
                  </a:ext>
                </a:extLst>
              </p14:cNvPr>
              <p14:cNvContentPartPr/>
              <p14:nvPr/>
            </p14:nvContentPartPr>
            <p14:xfrm>
              <a:off x="9942142" y="432906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2DC69B-1C73-914F-9A3D-14CC753576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33142" y="4320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C13E54-D7C7-BC42-B908-BBF2C2B754DF}"/>
                  </a:ext>
                </a:extLst>
              </p14:cNvPr>
              <p14:cNvContentPartPr/>
              <p14:nvPr/>
            </p14:nvContentPartPr>
            <p14:xfrm>
              <a:off x="6304484" y="3124124"/>
              <a:ext cx="2863800" cy="136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C13E54-D7C7-BC42-B908-BBF2C2B754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5844" y="3115484"/>
                <a:ext cx="2881440" cy="13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372F61-3EF3-8841-87E0-FC4543F0C118}"/>
                  </a:ext>
                </a:extLst>
              </p14:cNvPr>
              <p14:cNvContentPartPr/>
              <p14:nvPr/>
            </p14:nvContentPartPr>
            <p14:xfrm>
              <a:off x="8586238" y="2729204"/>
              <a:ext cx="460440" cy="394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372F61-3EF3-8841-87E0-FC4543F0C1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77598" y="2720204"/>
                <a:ext cx="47808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1CD089-0D47-474E-9DDA-5D865DC4B971}"/>
                  </a:ext>
                </a:extLst>
              </p14:cNvPr>
              <p14:cNvContentPartPr/>
              <p14:nvPr/>
            </p14:nvContentPartPr>
            <p14:xfrm>
              <a:off x="4450320" y="2134331"/>
              <a:ext cx="2033640" cy="45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1CD089-0D47-474E-9DDA-5D865DC4B9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41320" y="2125691"/>
                <a:ext cx="2051280" cy="4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81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BCFD-DFC7-834F-8331-8D9E2558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8854"/>
            <a:ext cx="9601200" cy="1485900"/>
          </a:xfrm>
        </p:spPr>
        <p:txBody>
          <a:bodyPr/>
          <a:lstStyle/>
          <a:p>
            <a:r>
              <a:rPr lang="en-US" dirty="0"/>
              <a:t>To ask a question, type it in the chat window: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7253D-288A-D74D-9AE7-38152377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4547" y="1667467"/>
            <a:ext cx="259644" cy="40626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53F01-1F07-6540-9C7B-7A12C41F3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6948" y="1585189"/>
            <a:ext cx="3549704" cy="527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8C1FF-256F-8340-AFAC-AB4EA5FBD728}"/>
              </a:ext>
            </a:extLst>
          </p:cNvPr>
          <p:cNvSpPr txBox="1"/>
          <p:nvPr/>
        </p:nvSpPr>
        <p:spPr>
          <a:xfrm>
            <a:off x="1139490" y="1859730"/>
            <a:ext cx="16481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means everyone in the class can see your message.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send me a private message, click here: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424D59-0BBA-4043-AF8E-F8703F2854BD}"/>
                  </a:ext>
                </a:extLst>
              </p14:cNvPr>
              <p14:cNvContentPartPr/>
              <p14:nvPr/>
            </p14:nvContentPartPr>
            <p14:xfrm>
              <a:off x="4146382" y="1029876"/>
              <a:ext cx="5267160" cy="5505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424D59-0BBA-4043-AF8E-F8703F2854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7742" y="1021236"/>
                <a:ext cx="5284800" cy="55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DEC6407-97B6-AF41-9A9C-D7E33B9A7C23}"/>
                  </a:ext>
                </a:extLst>
              </p14:cNvPr>
              <p14:cNvContentPartPr/>
              <p14:nvPr/>
            </p14:nvContentPartPr>
            <p14:xfrm>
              <a:off x="2568862" y="1314996"/>
              <a:ext cx="1795680" cy="975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DEC6407-97B6-AF41-9A9C-D7E33B9A7C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9862" y="1306356"/>
                <a:ext cx="1813320" cy="9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C0DFB21-430B-4844-A8DE-B8D3CC93066E}"/>
                  </a:ext>
                </a:extLst>
              </p14:cNvPr>
              <p14:cNvContentPartPr/>
              <p14:nvPr/>
            </p14:nvContentPartPr>
            <p14:xfrm>
              <a:off x="2258182" y="1896036"/>
              <a:ext cx="1659240" cy="2340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C0DFB21-430B-4844-A8DE-B8D3CC9306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9182" y="1887036"/>
                <a:ext cx="1676880" cy="23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06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E1BA-1820-EF48-A472-3249B698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62" y="264386"/>
            <a:ext cx="9601200" cy="1120680"/>
          </a:xfrm>
        </p:spPr>
        <p:txBody>
          <a:bodyPr>
            <a:normAutofit fontScale="90000"/>
          </a:bodyPr>
          <a:lstStyle/>
          <a:p>
            <a:r>
              <a:rPr lang="en-US" dirty="0"/>
              <a:t>You should see several icons at the bottom of the screen:</a:t>
            </a:r>
          </a:p>
        </p:txBody>
      </p:sp>
      <p:pic>
        <p:nvPicPr>
          <p:cNvPr id="5" name="Content Placeholder 4" descr="A picture containing screen, parking, street, phone&#10;&#10;Description automatically generated">
            <a:extLst>
              <a:ext uri="{FF2B5EF4-FFF2-40B4-BE49-F238E27FC236}">
                <a16:creationId xmlns:a16="http://schemas.microsoft.com/office/drawing/2014/main" id="{B639C2ED-D02B-A54A-B614-A8D479B29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49" y="1522487"/>
            <a:ext cx="7991475" cy="13959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A57C74-E301-1148-8846-1952E53D7865}"/>
              </a:ext>
            </a:extLst>
          </p:cNvPr>
          <p:cNvSpPr txBox="1"/>
          <p:nvPr/>
        </p:nvSpPr>
        <p:spPr>
          <a:xfrm>
            <a:off x="1490904" y="3077578"/>
            <a:ext cx="140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shows that you’re connected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FEB5E-6F81-E347-A91B-9FBC385FE4F5}"/>
              </a:ext>
            </a:extLst>
          </p:cNvPr>
          <p:cNvSpPr/>
          <p:nvPr/>
        </p:nvSpPr>
        <p:spPr>
          <a:xfrm>
            <a:off x="3463300" y="3242102"/>
            <a:ext cx="1247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shows that you’re not muted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0BE310-1636-9A43-B646-B65E1C526D87}"/>
              </a:ext>
            </a:extLst>
          </p:cNvPr>
          <p:cNvSpPr/>
          <p:nvPr/>
        </p:nvSpPr>
        <p:spPr>
          <a:xfrm>
            <a:off x="4724959" y="3311846"/>
            <a:ext cx="1280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shows that you’re on video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3D379-2F7C-6D47-B1BD-EF0FB720BB2C}"/>
              </a:ext>
            </a:extLst>
          </p:cNvPr>
          <p:cNvSpPr/>
          <p:nvPr/>
        </p:nvSpPr>
        <p:spPr>
          <a:xfrm>
            <a:off x="6005434" y="3251280"/>
            <a:ext cx="1614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“raises your hand” so I know to call on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157507-0135-0742-AAAC-37B91E8205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768" y="5384800"/>
            <a:ext cx="4889302" cy="13068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69FF7B0-7EE8-D44D-AA4D-E09C21D9163C}"/>
                  </a:ext>
                </a:extLst>
              </p14:cNvPr>
              <p14:cNvContentPartPr/>
              <p14:nvPr/>
            </p14:nvContentPartPr>
            <p14:xfrm>
              <a:off x="2678163" y="2960266"/>
              <a:ext cx="289800" cy="302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69FF7B0-7EE8-D44D-AA4D-E09C21D916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9163" y="2951266"/>
                <a:ext cx="3074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B89A74E-93E7-F746-ABD3-DFC76E9B5702}"/>
                  </a:ext>
                </a:extLst>
              </p14:cNvPr>
              <p14:cNvContentPartPr/>
              <p14:nvPr/>
            </p14:nvContentPartPr>
            <p14:xfrm>
              <a:off x="3891437" y="2982029"/>
              <a:ext cx="223560" cy="357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B89A74E-93E7-F746-ABD3-DFC76E9B57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2437" y="2973389"/>
                <a:ext cx="241200" cy="37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4D5DD67-801D-9E4B-9517-12AFC8353816}"/>
              </a:ext>
            </a:extLst>
          </p:cNvPr>
          <p:cNvGrpSpPr/>
          <p:nvPr/>
        </p:nvGrpSpPr>
        <p:grpSpPr>
          <a:xfrm>
            <a:off x="5066757" y="2960266"/>
            <a:ext cx="298440" cy="425520"/>
            <a:chOff x="6019942" y="3409627"/>
            <a:chExt cx="2984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93BC5A-4DA4-BC4C-B487-0C7483DB5B2E}"/>
                    </a:ext>
                  </a:extLst>
                </p14:cNvPr>
                <p14:cNvContentPartPr/>
                <p14:nvPr/>
              </p14:nvContentPartPr>
              <p14:xfrm>
                <a:off x="6161062" y="3409627"/>
                <a:ext cx="360" cy="425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93BC5A-4DA4-BC4C-B487-0C7483DB5B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52062" y="3400987"/>
                  <a:ext cx="180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200206-96C9-3242-9947-0622ABF00886}"/>
                    </a:ext>
                  </a:extLst>
                </p14:cNvPr>
                <p14:cNvContentPartPr/>
                <p14:nvPr/>
              </p14:nvContentPartPr>
              <p14:xfrm>
                <a:off x="6019942" y="3410707"/>
                <a:ext cx="298440" cy="130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200206-96C9-3242-9947-0622ABF008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0942" y="3401707"/>
                  <a:ext cx="31608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ED6EEBA-A372-184F-B9D1-3E2D1D36B678}"/>
                  </a:ext>
                </a:extLst>
              </p14:cNvPr>
              <p14:cNvContentPartPr/>
              <p14:nvPr/>
            </p14:nvContentPartPr>
            <p14:xfrm>
              <a:off x="6809870" y="2559861"/>
              <a:ext cx="231840" cy="717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ED6EEBA-A372-184F-B9D1-3E2D1D36B6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00870" y="2551221"/>
                <a:ext cx="249480" cy="7347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A867636-CE4B-BE45-8C66-6A31DFF6A5D7}"/>
              </a:ext>
            </a:extLst>
          </p:cNvPr>
          <p:cNvSpPr/>
          <p:nvPr/>
        </p:nvSpPr>
        <p:spPr>
          <a:xfrm>
            <a:off x="9867552" y="4382471"/>
            <a:ext cx="996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Your camera off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1A413A-D3F5-9246-9448-69F6542DFD0C}"/>
              </a:ext>
            </a:extLst>
          </p:cNvPr>
          <p:cNvSpPr/>
          <p:nvPr/>
        </p:nvSpPr>
        <p:spPr>
          <a:xfrm>
            <a:off x="10882877" y="4451609"/>
            <a:ext cx="1207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Your hand raised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30D574-2229-2B47-A7C2-EBF8FAFCC3EA}"/>
              </a:ext>
            </a:extLst>
          </p:cNvPr>
          <p:cNvSpPr/>
          <p:nvPr/>
        </p:nvSpPr>
        <p:spPr>
          <a:xfrm>
            <a:off x="8975336" y="4365714"/>
            <a:ext cx="873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Your mic</a:t>
            </a:r>
          </a:p>
          <a:p>
            <a:r>
              <a:rPr lang="en-US" dirty="0"/>
              <a:t>muted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6150BF-136A-744E-AC69-AA165D0B75B7}"/>
                  </a:ext>
                </a:extLst>
              </p14:cNvPr>
              <p14:cNvContentPartPr/>
              <p14:nvPr/>
            </p14:nvContentPartPr>
            <p14:xfrm>
              <a:off x="9204382" y="5265996"/>
              <a:ext cx="259920" cy="375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6150BF-136A-744E-AC69-AA165D0B75B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95382" y="5257356"/>
                <a:ext cx="27756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DFB14-3F97-EA4F-B83A-52746BE336FB}"/>
                  </a:ext>
                </a:extLst>
              </p14:cNvPr>
              <p14:cNvContentPartPr/>
              <p14:nvPr/>
            </p14:nvContentPartPr>
            <p14:xfrm>
              <a:off x="10341622" y="5209116"/>
              <a:ext cx="181080" cy="479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DFB14-3F97-EA4F-B83A-52746BE336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32622" y="5200116"/>
                <a:ext cx="19872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7F9E3B-999B-3646-A248-69F02BDDBFB2}"/>
                  </a:ext>
                </a:extLst>
              </p14:cNvPr>
              <p14:cNvContentPartPr/>
              <p14:nvPr/>
            </p14:nvContentPartPr>
            <p14:xfrm>
              <a:off x="11211022" y="5098596"/>
              <a:ext cx="227520" cy="402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7F9E3B-999B-3646-A248-69F02BDDBFB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202382" y="5089596"/>
                <a:ext cx="245160" cy="420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16D5394-5892-224C-8E78-D916AF0EB134}"/>
              </a:ext>
            </a:extLst>
          </p:cNvPr>
          <p:cNvSpPr txBox="1"/>
          <p:nvPr/>
        </p:nvSpPr>
        <p:spPr>
          <a:xfrm>
            <a:off x="770487" y="4425505"/>
            <a:ext cx="548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Please leave your camera off for now; this will help reduce the bandwidth needed for the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Please leave your microphone muted (unless I call on you) to reduce feedback and background noise </a:t>
            </a:r>
          </a:p>
        </p:txBody>
      </p:sp>
    </p:spTree>
    <p:extLst>
      <p:ext uri="{BB962C8B-B14F-4D97-AF65-F5344CB8AC3E}">
        <p14:creationId xmlns:p14="http://schemas.microsoft.com/office/powerpoint/2010/main" val="325201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99C8-5794-C94B-B753-874527A9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7188"/>
            <a:ext cx="9601200" cy="1228725"/>
          </a:xfrm>
        </p:spPr>
        <p:txBody>
          <a:bodyPr/>
          <a:lstStyle/>
          <a:p>
            <a:r>
              <a:rPr lang="en-US" dirty="0"/>
              <a:t>Click your picture to give feedback: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2726F-FD00-E646-B697-2E434F10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8338" y="2657474"/>
            <a:ext cx="1414462" cy="3209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569D4-9327-CC41-A1B6-935C6C0151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262" y="1927721"/>
            <a:ext cx="5983237" cy="45730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55FF2C-9719-3948-A102-34B76C25B4ED}"/>
                  </a:ext>
                </a:extLst>
              </p14:cNvPr>
              <p14:cNvContentPartPr/>
              <p14:nvPr/>
            </p14:nvContentPartPr>
            <p14:xfrm>
              <a:off x="959422" y="1149187"/>
              <a:ext cx="2569680" cy="512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55FF2C-9719-3948-A102-34B76C25B4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782" y="1140187"/>
                <a:ext cx="2587320" cy="51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135816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{DE7E5930-86B4-7B4D-B031-FCB73BDED79A}tf10001072</Template>
  <TotalTime>1331</TotalTime>
  <Words>312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Apple Color Emoji</vt:lpstr>
      <vt:lpstr>Arial</vt:lpstr>
      <vt:lpstr>Franklin Gothic Book</vt:lpstr>
      <vt:lpstr>Crop</vt:lpstr>
      <vt:lpstr>Quick Tour of Blackboard Collaborate  Video Chats</vt:lpstr>
      <vt:lpstr>Click on the Blackboard Collaborate link in the left-hand menu:</vt:lpstr>
      <vt:lpstr>Click on the meeting for the correct date. It will become available 15 minutes before the scheduled start time:</vt:lpstr>
      <vt:lpstr>Open the drop-down menu to access recordings of previous classes:</vt:lpstr>
      <vt:lpstr>Once you’re in a meeting, you should see a panel on the right:</vt:lpstr>
      <vt:lpstr>Click the settings icon if you need to adjust your microphone or speakers:</vt:lpstr>
      <vt:lpstr>To ask a question, type it in the chat window: </vt:lpstr>
      <vt:lpstr>You should see several icons at the bottom of the screen:</vt:lpstr>
      <vt:lpstr>Click your picture to give feedback:</vt:lpstr>
      <vt:lpstr>Click the view button to switch between group view and speaker view: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Tour of Blackboard Collaborate  Video Chats</dc:title>
  <dc:creator>Walling, Amanda</dc:creator>
  <cp:lastModifiedBy>Bev R</cp:lastModifiedBy>
  <cp:revision>12</cp:revision>
  <dcterms:created xsi:type="dcterms:W3CDTF">2020-03-28T22:01:26Z</dcterms:created>
  <dcterms:modified xsi:type="dcterms:W3CDTF">2020-03-30T18:38:37Z</dcterms:modified>
</cp:coreProperties>
</file>